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5" r:id="rId1"/>
  </p:sldMasterIdLst>
  <p:sldIdLst>
    <p:sldId id="256" r:id="rId2"/>
    <p:sldId id="257" r:id="rId3"/>
    <p:sldId id="258" r:id="rId4"/>
    <p:sldId id="260" r:id="rId5"/>
    <p:sldId id="265" r:id="rId6"/>
    <p:sldId id="272" r:id="rId7"/>
    <p:sldId id="276" r:id="rId8"/>
    <p:sldId id="263" r:id="rId9"/>
    <p:sldId id="264" r:id="rId10"/>
    <p:sldId id="266" r:id="rId11"/>
    <p:sldId id="259" r:id="rId12"/>
    <p:sldId id="274" r:id="rId13"/>
    <p:sldId id="268" r:id="rId14"/>
    <p:sldId id="269" r:id="rId15"/>
    <p:sldId id="270" r:id="rId16"/>
    <p:sldId id="271" r:id="rId17"/>
    <p:sldId id="267"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7B502-BE31-4BD3-A0F8-EB9FA977C56D}"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en-US"/>
        </a:p>
      </dgm:t>
    </dgm:pt>
    <dgm:pt modelId="{FAEBD68C-4C2B-4DD6-B9E7-246C75E76220}">
      <dgm:prSet phldrT="[Text]"/>
      <dgm:spPr/>
      <dgm:t>
        <a:bodyPr/>
        <a:lstStyle/>
        <a:p>
          <a:pPr algn="ctr"/>
          <a:r>
            <a:rPr lang="en-US"/>
            <a:t>Board of Directors</a:t>
          </a:r>
        </a:p>
      </dgm:t>
    </dgm:pt>
    <dgm:pt modelId="{065707CF-C33A-46FB-86A8-AFB87E3E7345}" type="parTrans" cxnId="{390CC872-659D-4DA0-85E1-0EF8B0DB38D5}">
      <dgm:prSet/>
      <dgm:spPr/>
      <dgm:t>
        <a:bodyPr/>
        <a:lstStyle/>
        <a:p>
          <a:pPr algn="ctr"/>
          <a:endParaRPr lang="en-US"/>
        </a:p>
      </dgm:t>
    </dgm:pt>
    <dgm:pt modelId="{A402F092-09F8-4F91-AD75-3CA7DE04412E}" type="sibTrans" cxnId="{390CC872-659D-4DA0-85E1-0EF8B0DB38D5}">
      <dgm:prSet/>
      <dgm:spPr/>
      <dgm:t>
        <a:bodyPr/>
        <a:lstStyle/>
        <a:p>
          <a:pPr algn="ctr"/>
          <a:endParaRPr lang="en-US"/>
        </a:p>
      </dgm:t>
    </dgm:pt>
    <dgm:pt modelId="{625B45FA-2969-42A9-BAA4-BD3054A01818}">
      <dgm:prSet phldrT="[Text]"/>
      <dgm:spPr/>
      <dgm:t>
        <a:bodyPr/>
        <a:lstStyle/>
        <a:p>
          <a:pPr algn="ctr"/>
          <a:r>
            <a:rPr lang="en-US"/>
            <a:t>Chairman</a:t>
          </a:r>
        </a:p>
      </dgm:t>
    </dgm:pt>
    <dgm:pt modelId="{71C0F515-134B-4A9B-A6E0-22BAFFD745A3}" type="parTrans" cxnId="{E79F1508-1D17-4B3B-BBE5-75E63C891EE5}">
      <dgm:prSet/>
      <dgm:spPr/>
      <dgm:t>
        <a:bodyPr/>
        <a:lstStyle/>
        <a:p>
          <a:pPr algn="ctr"/>
          <a:endParaRPr lang="en-US"/>
        </a:p>
      </dgm:t>
    </dgm:pt>
    <dgm:pt modelId="{27278653-1E41-4E47-92E7-B8548F6057C6}" type="sibTrans" cxnId="{E79F1508-1D17-4B3B-BBE5-75E63C891EE5}">
      <dgm:prSet/>
      <dgm:spPr/>
      <dgm:t>
        <a:bodyPr/>
        <a:lstStyle/>
        <a:p>
          <a:pPr algn="ctr"/>
          <a:endParaRPr lang="en-US"/>
        </a:p>
      </dgm:t>
    </dgm:pt>
    <dgm:pt modelId="{BB27D63B-C946-45D2-85B5-2DC2CBB38ECC}">
      <dgm:prSet phldrT="[Text]"/>
      <dgm:spPr/>
      <dgm:t>
        <a:bodyPr/>
        <a:lstStyle/>
        <a:p>
          <a:pPr algn="ctr"/>
          <a:r>
            <a:rPr lang="en-US"/>
            <a:t>Chief Executive Officer</a:t>
          </a:r>
        </a:p>
      </dgm:t>
    </dgm:pt>
    <dgm:pt modelId="{17C8B99B-5EF6-424A-A2E0-2DD51CC658D5}" type="sibTrans" cxnId="{99C55E5A-DC6D-47F1-84B8-EC8EEC8C19F6}">
      <dgm:prSet/>
      <dgm:spPr/>
      <dgm:t>
        <a:bodyPr/>
        <a:lstStyle/>
        <a:p>
          <a:pPr algn="ctr"/>
          <a:endParaRPr lang="en-US"/>
        </a:p>
      </dgm:t>
    </dgm:pt>
    <dgm:pt modelId="{2B7A365F-F52D-45CC-B8B3-C094790CC791}" type="parTrans" cxnId="{99C55E5A-DC6D-47F1-84B8-EC8EEC8C19F6}">
      <dgm:prSet/>
      <dgm:spPr/>
      <dgm:t>
        <a:bodyPr/>
        <a:lstStyle/>
        <a:p>
          <a:pPr algn="ctr"/>
          <a:endParaRPr lang="en-US"/>
        </a:p>
      </dgm:t>
    </dgm:pt>
    <dgm:pt modelId="{1CC8606C-EA82-4E3E-82F8-CB4D328EF1C1}">
      <dgm:prSet/>
      <dgm:spPr/>
      <dgm:t>
        <a:bodyPr/>
        <a:lstStyle/>
        <a:p>
          <a:pPr algn="ctr"/>
          <a:r>
            <a:rPr lang="en-US"/>
            <a:t>Provincial Coordinator</a:t>
          </a:r>
        </a:p>
      </dgm:t>
    </dgm:pt>
    <dgm:pt modelId="{CCC211FC-FB7D-47C0-B0AE-15FC2708473C}" type="parTrans" cxnId="{13B34A38-6AFF-4BBD-A891-D93C5C2D1E11}">
      <dgm:prSet/>
      <dgm:spPr/>
      <dgm:t>
        <a:bodyPr/>
        <a:lstStyle/>
        <a:p>
          <a:pPr algn="ctr"/>
          <a:endParaRPr lang="en-US"/>
        </a:p>
      </dgm:t>
    </dgm:pt>
    <dgm:pt modelId="{074150F0-AD98-4A42-B79F-9A6C4950F199}" type="sibTrans" cxnId="{13B34A38-6AFF-4BBD-A891-D93C5C2D1E11}">
      <dgm:prSet/>
      <dgm:spPr/>
      <dgm:t>
        <a:bodyPr/>
        <a:lstStyle/>
        <a:p>
          <a:pPr algn="ctr"/>
          <a:endParaRPr lang="en-US"/>
        </a:p>
      </dgm:t>
    </dgm:pt>
    <dgm:pt modelId="{44773DAF-CF79-41F0-9938-2F31BB26EAED}">
      <dgm:prSet/>
      <dgm:spPr/>
      <dgm:t>
        <a:bodyPr/>
        <a:lstStyle/>
        <a:p>
          <a:pPr algn="ctr"/>
          <a:r>
            <a:rPr lang="en-US"/>
            <a:t>Operations</a:t>
          </a:r>
        </a:p>
        <a:p>
          <a:pPr algn="ctr"/>
          <a:r>
            <a:rPr lang="en-US"/>
            <a:t>Coordinator</a:t>
          </a:r>
        </a:p>
      </dgm:t>
    </dgm:pt>
    <dgm:pt modelId="{7CFD13B2-40E8-4C3E-93C5-102C88EBDAB2}" type="parTrans" cxnId="{42B9A2DF-47AD-4321-B3FB-8E54FF783789}">
      <dgm:prSet/>
      <dgm:spPr/>
      <dgm:t>
        <a:bodyPr/>
        <a:lstStyle/>
        <a:p>
          <a:pPr algn="ctr"/>
          <a:endParaRPr lang="en-US"/>
        </a:p>
      </dgm:t>
    </dgm:pt>
    <dgm:pt modelId="{5FA0D1CB-E99A-4DC6-AF80-693A84F26688}" type="sibTrans" cxnId="{42B9A2DF-47AD-4321-B3FB-8E54FF783789}">
      <dgm:prSet/>
      <dgm:spPr/>
      <dgm:t>
        <a:bodyPr/>
        <a:lstStyle/>
        <a:p>
          <a:pPr algn="ctr"/>
          <a:endParaRPr lang="en-US"/>
        </a:p>
      </dgm:t>
    </dgm:pt>
    <dgm:pt modelId="{7C380E0B-03A7-4856-A9C2-F9443D419D70}">
      <dgm:prSet/>
      <dgm:spPr/>
      <dgm:t>
        <a:bodyPr/>
        <a:lstStyle/>
        <a:p>
          <a:pPr algn="ctr"/>
          <a:r>
            <a:rPr lang="en-US"/>
            <a:t>Manager Operations</a:t>
          </a:r>
        </a:p>
      </dgm:t>
    </dgm:pt>
    <dgm:pt modelId="{DEA7D743-B319-4B8C-816B-5C69F7AA450E}" type="parTrans" cxnId="{931B9CD7-7519-4404-9DFA-4FB7C8BF31D5}">
      <dgm:prSet/>
      <dgm:spPr/>
      <dgm:t>
        <a:bodyPr/>
        <a:lstStyle/>
        <a:p>
          <a:pPr algn="ctr"/>
          <a:endParaRPr lang="en-US"/>
        </a:p>
      </dgm:t>
    </dgm:pt>
    <dgm:pt modelId="{6D7A2AAC-FEE8-4220-B033-34B050DCD786}" type="sibTrans" cxnId="{931B9CD7-7519-4404-9DFA-4FB7C8BF31D5}">
      <dgm:prSet/>
      <dgm:spPr/>
      <dgm:t>
        <a:bodyPr/>
        <a:lstStyle/>
        <a:p>
          <a:pPr algn="ctr"/>
          <a:endParaRPr lang="en-US"/>
        </a:p>
      </dgm:t>
    </dgm:pt>
    <dgm:pt modelId="{2932317B-0CCB-459D-A0EB-F4F36C4F8B7D}">
      <dgm:prSet/>
      <dgm:spPr/>
      <dgm:t>
        <a:bodyPr/>
        <a:lstStyle/>
        <a:p>
          <a:pPr algn="ctr"/>
          <a:r>
            <a:rPr lang="en-US"/>
            <a:t>Finance Officer</a:t>
          </a:r>
        </a:p>
      </dgm:t>
    </dgm:pt>
    <dgm:pt modelId="{E9953FEF-8E27-4426-A8AF-10648C3794C3}" type="parTrans" cxnId="{CF030D38-2B99-45BF-85F5-47605059FB27}">
      <dgm:prSet/>
      <dgm:spPr/>
      <dgm:t>
        <a:bodyPr/>
        <a:lstStyle/>
        <a:p>
          <a:pPr algn="ctr"/>
          <a:endParaRPr lang="en-US"/>
        </a:p>
      </dgm:t>
    </dgm:pt>
    <dgm:pt modelId="{B2EC745F-44AA-4523-964D-84DDA708A23C}" type="sibTrans" cxnId="{CF030D38-2B99-45BF-85F5-47605059FB27}">
      <dgm:prSet/>
      <dgm:spPr/>
      <dgm:t>
        <a:bodyPr/>
        <a:lstStyle/>
        <a:p>
          <a:pPr algn="ctr"/>
          <a:endParaRPr lang="en-US"/>
        </a:p>
      </dgm:t>
    </dgm:pt>
    <dgm:pt modelId="{521FFED3-43D6-4E31-8538-326C3EACCC96}">
      <dgm:prSet/>
      <dgm:spPr/>
      <dgm:t>
        <a:bodyPr/>
        <a:lstStyle/>
        <a:p>
          <a:pPr algn="ctr"/>
          <a:r>
            <a:rPr lang="en-US"/>
            <a:t>Security Officer</a:t>
          </a:r>
        </a:p>
      </dgm:t>
    </dgm:pt>
    <dgm:pt modelId="{2B046009-34EE-48EA-8389-750E93F88860}" type="parTrans" cxnId="{AA77B467-857F-4FC5-8AA6-C0A3452D2C14}">
      <dgm:prSet/>
      <dgm:spPr/>
      <dgm:t>
        <a:bodyPr/>
        <a:lstStyle/>
        <a:p>
          <a:pPr algn="ctr"/>
          <a:endParaRPr lang="en-US"/>
        </a:p>
      </dgm:t>
    </dgm:pt>
    <dgm:pt modelId="{53D439D5-C48C-4BA6-9E91-592FA689549D}" type="sibTrans" cxnId="{AA77B467-857F-4FC5-8AA6-C0A3452D2C14}">
      <dgm:prSet/>
      <dgm:spPr/>
      <dgm:t>
        <a:bodyPr/>
        <a:lstStyle/>
        <a:p>
          <a:pPr algn="ctr"/>
          <a:endParaRPr lang="en-US"/>
        </a:p>
      </dgm:t>
    </dgm:pt>
    <dgm:pt modelId="{DB693080-86C3-4B6B-A919-6FA11388129B}">
      <dgm:prSet/>
      <dgm:spPr/>
      <dgm:t>
        <a:bodyPr/>
        <a:lstStyle/>
        <a:p>
          <a:pPr algn="ctr"/>
          <a:r>
            <a:rPr lang="en-US"/>
            <a:t>HR Officer</a:t>
          </a:r>
        </a:p>
      </dgm:t>
    </dgm:pt>
    <dgm:pt modelId="{4063D1EE-DD3F-4DFF-B491-FF8F707D9951}" type="parTrans" cxnId="{4CAE8BE6-BC97-433E-9D03-725489BDFD3F}">
      <dgm:prSet/>
      <dgm:spPr/>
      <dgm:t>
        <a:bodyPr/>
        <a:lstStyle/>
        <a:p>
          <a:pPr algn="ctr"/>
          <a:endParaRPr lang="en-US"/>
        </a:p>
      </dgm:t>
    </dgm:pt>
    <dgm:pt modelId="{B301E0A6-749D-4028-8DD8-F3FF01ED3CA1}" type="sibTrans" cxnId="{4CAE8BE6-BC97-433E-9D03-725489BDFD3F}">
      <dgm:prSet/>
      <dgm:spPr/>
      <dgm:t>
        <a:bodyPr/>
        <a:lstStyle/>
        <a:p>
          <a:pPr algn="ctr"/>
          <a:endParaRPr lang="en-US"/>
        </a:p>
      </dgm:t>
    </dgm:pt>
    <dgm:pt modelId="{F7DFD430-419D-400D-B3FF-173909986C10}">
      <dgm:prSet/>
      <dgm:spPr/>
      <dgm:t>
        <a:bodyPr/>
        <a:lstStyle/>
        <a:p>
          <a:pPr algn="ctr"/>
          <a:r>
            <a:rPr lang="en-US"/>
            <a:t>IT  Officer</a:t>
          </a:r>
        </a:p>
      </dgm:t>
    </dgm:pt>
    <dgm:pt modelId="{455E52B2-E467-4A0F-9578-E853D1BC3806}" type="parTrans" cxnId="{36644706-280A-4DFF-8530-A5CDCF065ED6}">
      <dgm:prSet/>
      <dgm:spPr/>
      <dgm:t>
        <a:bodyPr/>
        <a:lstStyle/>
        <a:p>
          <a:pPr algn="ctr"/>
          <a:endParaRPr lang="en-US"/>
        </a:p>
      </dgm:t>
    </dgm:pt>
    <dgm:pt modelId="{704CDD80-64E9-4F80-A092-09CFCCEEC62B}" type="sibTrans" cxnId="{36644706-280A-4DFF-8530-A5CDCF065ED6}">
      <dgm:prSet/>
      <dgm:spPr/>
      <dgm:t>
        <a:bodyPr/>
        <a:lstStyle/>
        <a:p>
          <a:pPr algn="ctr"/>
          <a:endParaRPr lang="en-US"/>
        </a:p>
      </dgm:t>
    </dgm:pt>
    <dgm:pt modelId="{182A9E21-CF97-4471-8090-5174E9AA2303}">
      <dgm:prSet/>
      <dgm:spPr/>
      <dgm:t>
        <a:bodyPr/>
        <a:lstStyle/>
        <a:p>
          <a:pPr algn="ctr"/>
          <a:r>
            <a:rPr lang="en-US"/>
            <a:t>Logistics Officer</a:t>
          </a:r>
        </a:p>
      </dgm:t>
    </dgm:pt>
    <dgm:pt modelId="{5C201FF7-5550-4AE8-9100-4EA2C837ED20}" type="parTrans" cxnId="{22281DA0-D524-4D99-BE7B-E4A97381AFAD}">
      <dgm:prSet/>
      <dgm:spPr/>
      <dgm:t>
        <a:bodyPr/>
        <a:lstStyle/>
        <a:p>
          <a:pPr algn="ctr"/>
          <a:endParaRPr lang="en-US"/>
        </a:p>
      </dgm:t>
    </dgm:pt>
    <dgm:pt modelId="{8BC72E84-CB66-471A-887E-F94AB8E27D5D}" type="sibTrans" cxnId="{22281DA0-D524-4D99-BE7B-E4A97381AFAD}">
      <dgm:prSet/>
      <dgm:spPr/>
      <dgm:t>
        <a:bodyPr/>
        <a:lstStyle/>
        <a:p>
          <a:pPr algn="ctr"/>
          <a:endParaRPr lang="en-US"/>
        </a:p>
      </dgm:t>
    </dgm:pt>
    <dgm:pt modelId="{8D0E79B1-7CAA-4B10-BB2A-981C34219B1E}">
      <dgm:prSet/>
      <dgm:spPr/>
      <dgm:t>
        <a:bodyPr/>
        <a:lstStyle/>
        <a:p>
          <a:pPr algn="ctr"/>
          <a:r>
            <a:rPr lang="en-US"/>
            <a:t>Manager Program</a:t>
          </a:r>
        </a:p>
      </dgm:t>
    </dgm:pt>
    <dgm:pt modelId="{783B0914-5937-4469-9930-8F77444240F2}" type="parTrans" cxnId="{FFDA1DEC-3987-4C2A-98EF-707E74C099F0}">
      <dgm:prSet/>
      <dgm:spPr/>
      <dgm:t>
        <a:bodyPr/>
        <a:lstStyle/>
        <a:p>
          <a:pPr algn="ctr"/>
          <a:endParaRPr lang="en-US"/>
        </a:p>
      </dgm:t>
    </dgm:pt>
    <dgm:pt modelId="{BF0A7913-5360-4E63-8108-FA8D005A0BEA}" type="sibTrans" cxnId="{FFDA1DEC-3987-4C2A-98EF-707E74C099F0}">
      <dgm:prSet/>
      <dgm:spPr/>
      <dgm:t>
        <a:bodyPr/>
        <a:lstStyle/>
        <a:p>
          <a:pPr algn="ctr"/>
          <a:endParaRPr lang="en-US"/>
        </a:p>
      </dgm:t>
    </dgm:pt>
    <dgm:pt modelId="{196AFF62-272F-4561-AF7C-9C30751F85F2}">
      <dgm:prSet/>
      <dgm:spPr/>
      <dgm:t>
        <a:bodyPr/>
        <a:lstStyle/>
        <a:p>
          <a:pPr algn="ctr"/>
          <a:r>
            <a:rPr lang="en-US"/>
            <a:t>Program Officer</a:t>
          </a:r>
        </a:p>
      </dgm:t>
    </dgm:pt>
    <dgm:pt modelId="{4EE2ED10-B9C0-4C8C-88B3-045267AE3AA1}" type="parTrans" cxnId="{62CF7CB4-F1B4-4D53-A03C-E7C309B00E40}">
      <dgm:prSet/>
      <dgm:spPr/>
      <dgm:t>
        <a:bodyPr/>
        <a:lstStyle/>
        <a:p>
          <a:pPr algn="ctr"/>
          <a:endParaRPr lang="en-US"/>
        </a:p>
      </dgm:t>
    </dgm:pt>
    <dgm:pt modelId="{22F2CB48-F9FF-4B1D-9051-19D9B26B0F2D}" type="sibTrans" cxnId="{62CF7CB4-F1B4-4D53-A03C-E7C309B00E40}">
      <dgm:prSet/>
      <dgm:spPr/>
      <dgm:t>
        <a:bodyPr/>
        <a:lstStyle/>
        <a:p>
          <a:pPr algn="ctr"/>
          <a:endParaRPr lang="en-US"/>
        </a:p>
      </dgm:t>
    </dgm:pt>
    <dgm:pt modelId="{3506BB69-C192-4DE1-85BB-D258E0A83D95}">
      <dgm:prSet/>
      <dgm:spPr/>
      <dgm:t>
        <a:bodyPr/>
        <a:lstStyle/>
        <a:p>
          <a:pPr algn="ctr"/>
          <a:r>
            <a:rPr lang="en-US"/>
            <a:t>Consultants</a:t>
          </a:r>
        </a:p>
      </dgm:t>
    </dgm:pt>
    <dgm:pt modelId="{7EB193CC-66B7-4AFB-AE70-99D14716374F}" type="parTrans" cxnId="{506B2347-3EA0-4C1C-808B-5F405850C056}">
      <dgm:prSet/>
      <dgm:spPr/>
      <dgm:t>
        <a:bodyPr/>
        <a:lstStyle/>
        <a:p>
          <a:pPr algn="ctr"/>
          <a:endParaRPr lang="en-US"/>
        </a:p>
      </dgm:t>
    </dgm:pt>
    <dgm:pt modelId="{D8BF4766-AE91-45E9-83F2-3D2B1515E69B}" type="sibTrans" cxnId="{506B2347-3EA0-4C1C-808B-5F405850C056}">
      <dgm:prSet/>
      <dgm:spPr/>
      <dgm:t>
        <a:bodyPr/>
        <a:lstStyle/>
        <a:p>
          <a:pPr algn="ctr"/>
          <a:endParaRPr lang="en-US"/>
        </a:p>
      </dgm:t>
    </dgm:pt>
    <dgm:pt modelId="{1B108A52-C35E-4C6C-9D40-17B45851D7AF}">
      <dgm:prSet/>
      <dgm:spPr/>
      <dgm:t>
        <a:bodyPr/>
        <a:lstStyle/>
        <a:p>
          <a:r>
            <a:rPr lang="en-US"/>
            <a:t>Office Boy</a:t>
          </a:r>
        </a:p>
      </dgm:t>
    </dgm:pt>
    <dgm:pt modelId="{00F7C529-C334-42D1-B9D0-88BD4B1BAF0C}" type="parTrans" cxnId="{37331F65-9CEA-4992-BE1D-233BB0CB3721}">
      <dgm:prSet/>
      <dgm:spPr/>
      <dgm:t>
        <a:bodyPr/>
        <a:lstStyle/>
        <a:p>
          <a:endParaRPr lang="en-US"/>
        </a:p>
      </dgm:t>
    </dgm:pt>
    <dgm:pt modelId="{0153F22A-D0E1-4B0D-93D3-FBD0544E4522}" type="sibTrans" cxnId="{37331F65-9CEA-4992-BE1D-233BB0CB3721}">
      <dgm:prSet/>
      <dgm:spPr/>
      <dgm:t>
        <a:bodyPr/>
        <a:lstStyle/>
        <a:p>
          <a:endParaRPr lang="en-US"/>
        </a:p>
      </dgm:t>
    </dgm:pt>
    <dgm:pt modelId="{44EE4E07-E70C-4C4C-9677-69120F281BA3}">
      <dgm:prSet/>
      <dgm:spPr/>
      <dgm:t>
        <a:bodyPr/>
        <a:lstStyle/>
        <a:p>
          <a:r>
            <a:rPr lang="en-US"/>
            <a:t>Driver</a:t>
          </a:r>
        </a:p>
      </dgm:t>
    </dgm:pt>
    <dgm:pt modelId="{295DD824-D9A6-44EC-AAF4-1A993595AAE6}" type="parTrans" cxnId="{A696E9E4-192E-477A-9965-480FEBC6D6F9}">
      <dgm:prSet/>
      <dgm:spPr/>
      <dgm:t>
        <a:bodyPr/>
        <a:lstStyle/>
        <a:p>
          <a:endParaRPr lang="en-US"/>
        </a:p>
      </dgm:t>
    </dgm:pt>
    <dgm:pt modelId="{D0DA0514-1ABF-4C29-A1CF-9BFE8E158D4B}" type="sibTrans" cxnId="{A696E9E4-192E-477A-9965-480FEBC6D6F9}">
      <dgm:prSet/>
      <dgm:spPr/>
      <dgm:t>
        <a:bodyPr/>
        <a:lstStyle/>
        <a:p>
          <a:endParaRPr lang="en-US"/>
        </a:p>
      </dgm:t>
    </dgm:pt>
    <dgm:pt modelId="{3AC0590B-99AC-4866-BBF4-BFB1C6761A65}">
      <dgm:prSet/>
      <dgm:spPr/>
      <dgm:t>
        <a:bodyPr/>
        <a:lstStyle/>
        <a:p>
          <a:r>
            <a:rPr lang="en-US"/>
            <a:t>Security Guard</a:t>
          </a:r>
        </a:p>
      </dgm:t>
    </dgm:pt>
    <dgm:pt modelId="{B134460E-BD46-4A16-9207-CBC6B0C12F3B}" type="parTrans" cxnId="{BE0C63F4-C79C-4DBA-BCE5-DE72F5F731CD}">
      <dgm:prSet/>
      <dgm:spPr/>
      <dgm:t>
        <a:bodyPr/>
        <a:lstStyle/>
        <a:p>
          <a:endParaRPr lang="en-US"/>
        </a:p>
      </dgm:t>
    </dgm:pt>
    <dgm:pt modelId="{1542FCF6-7E1A-4D1F-BCC2-0A98EC03E9F5}" type="sibTrans" cxnId="{BE0C63F4-C79C-4DBA-BCE5-DE72F5F731CD}">
      <dgm:prSet/>
      <dgm:spPr/>
      <dgm:t>
        <a:bodyPr/>
        <a:lstStyle/>
        <a:p>
          <a:endParaRPr lang="en-US"/>
        </a:p>
      </dgm:t>
    </dgm:pt>
    <dgm:pt modelId="{73E1C410-0776-4C95-8945-07062B97E103}">
      <dgm:prSet/>
      <dgm:spPr/>
      <dgm:t>
        <a:bodyPr/>
        <a:lstStyle/>
        <a:p>
          <a:r>
            <a:rPr lang="en-US"/>
            <a:t>LCAS @ Union Councils Level (1170)</a:t>
          </a:r>
        </a:p>
      </dgm:t>
    </dgm:pt>
    <dgm:pt modelId="{635CC51B-339D-43F2-A80D-88D38FCA2000}" type="parTrans" cxnId="{9DF12A0E-204E-4842-9389-F54AE9DC1A9C}">
      <dgm:prSet/>
      <dgm:spPr/>
      <dgm:t>
        <a:bodyPr/>
        <a:lstStyle/>
        <a:p>
          <a:endParaRPr lang="en-US"/>
        </a:p>
      </dgm:t>
    </dgm:pt>
    <dgm:pt modelId="{C0E38089-1FC1-4D09-96DB-011C77A825F7}" type="sibTrans" cxnId="{9DF12A0E-204E-4842-9389-F54AE9DC1A9C}">
      <dgm:prSet/>
      <dgm:spPr/>
      <dgm:t>
        <a:bodyPr/>
        <a:lstStyle/>
        <a:p>
          <a:endParaRPr lang="en-US"/>
        </a:p>
      </dgm:t>
    </dgm:pt>
    <dgm:pt modelId="{D78E9E86-0AA9-41FD-8A6E-83F42161D6C4}" type="pres">
      <dgm:prSet presAssocID="{5D77B502-BE31-4BD3-A0F8-EB9FA977C56D}" presName="hierChild1" presStyleCnt="0">
        <dgm:presLayoutVars>
          <dgm:chPref val="1"/>
          <dgm:dir val="rev"/>
          <dgm:animOne val="branch"/>
          <dgm:animLvl val="lvl"/>
          <dgm:resizeHandles/>
        </dgm:presLayoutVars>
      </dgm:prSet>
      <dgm:spPr/>
    </dgm:pt>
    <dgm:pt modelId="{40E33ADB-098D-4247-A8F3-B5EE9A3D41E3}" type="pres">
      <dgm:prSet presAssocID="{FAEBD68C-4C2B-4DD6-B9E7-246C75E76220}" presName="hierRoot1" presStyleCnt="0"/>
      <dgm:spPr/>
    </dgm:pt>
    <dgm:pt modelId="{0CEFF978-3539-4D90-89F7-236E7CC0ADDF}" type="pres">
      <dgm:prSet presAssocID="{FAEBD68C-4C2B-4DD6-B9E7-246C75E76220}" presName="composite" presStyleCnt="0"/>
      <dgm:spPr/>
    </dgm:pt>
    <dgm:pt modelId="{738FD624-B8EB-416D-8BF2-7909B164D74D}" type="pres">
      <dgm:prSet presAssocID="{FAEBD68C-4C2B-4DD6-B9E7-246C75E76220}" presName="background" presStyleLbl="node0" presStyleIdx="0" presStyleCnt="1"/>
      <dgm:spPr/>
    </dgm:pt>
    <dgm:pt modelId="{B114C835-E66E-438E-8B58-6E9A9B5CC116}" type="pres">
      <dgm:prSet presAssocID="{FAEBD68C-4C2B-4DD6-B9E7-246C75E76220}" presName="text" presStyleLbl="fgAcc0" presStyleIdx="0" presStyleCnt="1">
        <dgm:presLayoutVars>
          <dgm:chPref val="3"/>
        </dgm:presLayoutVars>
      </dgm:prSet>
      <dgm:spPr/>
    </dgm:pt>
    <dgm:pt modelId="{AB96945B-2095-4206-B159-B9461E1A8A1E}" type="pres">
      <dgm:prSet presAssocID="{FAEBD68C-4C2B-4DD6-B9E7-246C75E76220}" presName="hierChild2" presStyleCnt="0"/>
      <dgm:spPr/>
    </dgm:pt>
    <dgm:pt modelId="{255AE478-05F8-4C33-8947-CA1F8CCE5FEF}" type="pres">
      <dgm:prSet presAssocID="{71C0F515-134B-4A9B-A6E0-22BAFFD745A3}" presName="Name10" presStyleLbl="parChTrans1D2" presStyleIdx="0" presStyleCnt="1"/>
      <dgm:spPr/>
    </dgm:pt>
    <dgm:pt modelId="{0EA795FF-3E9A-4498-AE7A-48CE1B5D8F6A}" type="pres">
      <dgm:prSet presAssocID="{625B45FA-2969-42A9-BAA4-BD3054A01818}" presName="hierRoot2" presStyleCnt="0"/>
      <dgm:spPr/>
    </dgm:pt>
    <dgm:pt modelId="{38C0D334-9F8F-46CC-B007-09547733A0D8}" type="pres">
      <dgm:prSet presAssocID="{625B45FA-2969-42A9-BAA4-BD3054A01818}" presName="composite2" presStyleCnt="0"/>
      <dgm:spPr/>
    </dgm:pt>
    <dgm:pt modelId="{B2EE9F6B-1E81-4970-8484-28CE17F5F2F4}" type="pres">
      <dgm:prSet presAssocID="{625B45FA-2969-42A9-BAA4-BD3054A01818}" presName="background2" presStyleLbl="node2" presStyleIdx="0" presStyleCnt="1"/>
      <dgm:spPr/>
    </dgm:pt>
    <dgm:pt modelId="{F1374000-62C8-46B5-A58A-BDD62673B941}" type="pres">
      <dgm:prSet presAssocID="{625B45FA-2969-42A9-BAA4-BD3054A01818}" presName="text2" presStyleLbl="fgAcc2" presStyleIdx="0" presStyleCnt="1">
        <dgm:presLayoutVars>
          <dgm:chPref val="3"/>
        </dgm:presLayoutVars>
      </dgm:prSet>
      <dgm:spPr/>
    </dgm:pt>
    <dgm:pt modelId="{3EB771E5-7B29-410A-8B4E-0AAB053990C9}" type="pres">
      <dgm:prSet presAssocID="{625B45FA-2969-42A9-BAA4-BD3054A01818}" presName="hierChild3" presStyleCnt="0"/>
      <dgm:spPr/>
    </dgm:pt>
    <dgm:pt modelId="{6ECA2203-9DBE-4590-9AF5-D4582DD790AF}" type="pres">
      <dgm:prSet presAssocID="{2B7A365F-F52D-45CC-B8B3-C094790CC791}" presName="Name17" presStyleLbl="parChTrans1D3" presStyleIdx="0" presStyleCnt="1"/>
      <dgm:spPr/>
    </dgm:pt>
    <dgm:pt modelId="{97A2DBBE-62B0-4A4A-8738-8F007E18D447}" type="pres">
      <dgm:prSet presAssocID="{BB27D63B-C946-45D2-85B5-2DC2CBB38ECC}" presName="hierRoot3" presStyleCnt="0"/>
      <dgm:spPr/>
    </dgm:pt>
    <dgm:pt modelId="{AF4E83EF-6367-498A-A5F7-6F1D87AA238A}" type="pres">
      <dgm:prSet presAssocID="{BB27D63B-C946-45D2-85B5-2DC2CBB38ECC}" presName="composite3" presStyleCnt="0"/>
      <dgm:spPr/>
    </dgm:pt>
    <dgm:pt modelId="{A9016458-E88E-4A18-9157-141F419313E9}" type="pres">
      <dgm:prSet presAssocID="{BB27D63B-C946-45D2-85B5-2DC2CBB38ECC}" presName="background3" presStyleLbl="node3" presStyleIdx="0" presStyleCnt="1"/>
      <dgm:spPr/>
    </dgm:pt>
    <dgm:pt modelId="{CC2B772F-0112-4C98-A01A-E07D7E9E3E25}" type="pres">
      <dgm:prSet presAssocID="{BB27D63B-C946-45D2-85B5-2DC2CBB38ECC}" presName="text3" presStyleLbl="fgAcc3" presStyleIdx="0" presStyleCnt="1">
        <dgm:presLayoutVars>
          <dgm:chPref val="3"/>
        </dgm:presLayoutVars>
      </dgm:prSet>
      <dgm:spPr/>
    </dgm:pt>
    <dgm:pt modelId="{74116AF2-4A36-4BA1-81BF-08F7D02820E4}" type="pres">
      <dgm:prSet presAssocID="{BB27D63B-C946-45D2-85B5-2DC2CBB38ECC}" presName="hierChild4" presStyleCnt="0"/>
      <dgm:spPr/>
    </dgm:pt>
    <dgm:pt modelId="{DA4875DC-8990-435C-A3CF-55BC408BE42D}" type="pres">
      <dgm:prSet presAssocID="{CCC211FC-FB7D-47C0-B0AE-15FC2708473C}" presName="Name23" presStyleLbl="parChTrans1D4" presStyleIdx="0" presStyleCnt="15"/>
      <dgm:spPr/>
    </dgm:pt>
    <dgm:pt modelId="{AC7001B7-2A5C-4A65-95E9-C77C753BFF23}" type="pres">
      <dgm:prSet presAssocID="{1CC8606C-EA82-4E3E-82F8-CB4D328EF1C1}" presName="hierRoot4" presStyleCnt="0"/>
      <dgm:spPr/>
    </dgm:pt>
    <dgm:pt modelId="{0564F22C-088A-4E59-8E69-65391841DC85}" type="pres">
      <dgm:prSet presAssocID="{1CC8606C-EA82-4E3E-82F8-CB4D328EF1C1}" presName="composite4" presStyleCnt="0"/>
      <dgm:spPr/>
    </dgm:pt>
    <dgm:pt modelId="{1F22877F-186B-4ACC-82DE-7080CBAB36CD}" type="pres">
      <dgm:prSet presAssocID="{1CC8606C-EA82-4E3E-82F8-CB4D328EF1C1}" presName="background4" presStyleLbl="node4" presStyleIdx="0" presStyleCnt="15"/>
      <dgm:spPr/>
    </dgm:pt>
    <dgm:pt modelId="{DB8B637E-3ED3-4E01-BFD9-721AF8177500}" type="pres">
      <dgm:prSet presAssocID="{1CC8606C-EA82-4E3E-82F8-CB4D328EF1C1}" presName="text4" presStyleLbl="fgAcc4" presStyleIdx="0" presStyleCnt="15">
        <dgm:presLayoutVars>
          <dgm:chPref val="3"/>
        </dgm:presLayoutVars>
      </dgm:prSet>
      <dgm:spPr/>
    </dgm:pt>
    <dgm:pt modelId="{72694F9A-E15C-4E6A-9603-667503CB5A23}" type="pres">
      <dgm:prSet presAssocID="{1CC8606C-EA82-4E3E-82F8-CB4D328EF1C1}" presName="hierChild5" presStyleCnt="0"/>
      <dgm:spPr/>
    </dgm:pt>
    <dgm:pt modelId="{83F8DF90-48E3-48E1-BF03-F9A040983CD3}" type="pres">
      <dgm:prSet presAssocID="{783B0914-5937-4469-9930-8F77444240F2}" presName="Name23" presStyleLbl="parChTrans1D4" presStyleIdx="1" presStyleCnt="15"/>
      <dgm:spPr/>
    </dgm:pt>
    <dgm:pt modelId="{2E20E32C-1E55-41BC-A0E2-3B91C6D90E5E}" type="pres">
      <dgm:prSet presAssocID="{8D0E79B1-7CAA-4B10-BB2A-981C34219B1E}" presName="hierRoot4" presStyleCnt="0"/>
      <dgm:spPr/>
    </dgm:pt>
    <dgm:pt modelId="{E06CAD00-F991-4EEC-B647-9F63DBFCC02C}" type="pres">
      <dgm:prSet presAssocID="{8D0E79B1-7CAA-4B10-BB2A-981C34219B1E}" presName="composite4" presStyleCnt="0"/>
      <dgm:spPr/>
    </dgm:pt>
    <dgm:pt modelId="{0BAE5B04-64EE-4A0C-9800-973245999719}" type="pres">
      <dgm:prSet presAssocID="{8D0E79B1-7CAA-4B10-BB2A-981C34219B1E}" presName="background4" presStyleLbl="node4" presStyleIdx="1" presStyleCnt="15"/>
      <dgm:spPr/>
    </dgm:pt>
    <dgm:pt modelId="{E960FD28-2627-413B-9A2C-9343986C849E}" type="pres">
      <dgm:prSet presAssocID="{8D0E79B1-7CAA-4B10-BB2A-981C34219B1E}" presName="text4" presStyleLbl="fgAcc4" presStyleIdx="1" presStyleCnt="15">
        <dgm:presLayoutVars>
          <dgm:chPref val="3"/>
        </dgm:presLayoutVars>
      </dgm:prSet>
      <dgm:spPr/>
    </dgm:pt>
    <dgm:pt modelId="{85151131-3D09-4BA0-81A6-96409D327633}" type="pres">
      <dgm:prSet presAssocID="{8D0E79B1-7CAA-4B10-BB2A-981C34219B1E}" presName="hierChild5" presStyleCnt="0"/>
      <dgm:spPr/>
    </dgm:pt>
    <dgm:pt modelId="{C80F3647-227E-4AFA-8D59-7731C033785D}" type="pres">
      <dgm:prSet presAssocID="{4EE2ED10-B9C0-4C8C-88B3-045267AE3AA1}" presName="Name23" presStyleLbl="parChTrans1D4" presStyleIdx="2" presStyleCnt="15"/>
      <dgm:spPr/>
    </dgm:pt>
    <dgm:pt modelId="{E21F86D9-CB5B-438A-96B5-45FB11A572D7}" type="pres">
      <dgm:prSet presAssocID="{196AFF62-272F-4561-AF7C-9C30751F85F2}" presName="hierRoot4" presStyleCnt="0"/>
      <dgm:spPr/>
    </dgm:pt>
    <dgm:pt modelId="{90E48F76-0598-44D4-87A4-EBD26B94FE00}" type="pres">
      <dgm:prSet presAssocID="{196AFF62-272F-4561-AF7C-9C30751F85F2}" presName="composite4" presStyleCnt="0"/>
      <dgm:spPr/>
    </dgm:pt>
    <dgm:pt modelId="{ABE47190-D0B7-413B-9ADC-1342FA307B5E}" type="pres">
      <dgm:prSet presAssocID="{196AFF62-272F-4561-AF7C-9C30751F85F2}" presName="background4" presStyleLbl="node4" presStyleIdx="2" presStyleCnt="15"/>
      <dgm:spPr/>
    </dgm:pt>
    <dgm:pt modelId="{CA041194-0FB4-4D95-81EE-7B479D73251E}" type="pres">
      <dgm:prSet presAssocID="{196AFF62-272F-4561-AF7C-9C30751F85F2}" presName="text4" presStyleLbl="fgAcc4" presStyleIdx="2" presStyleCnt="15">
        <dgm:presLayoutVars>
          <dgm:chPref val="3"/>
        </dgm:presLayoutVars>
      </dgm:prSet>
      <dgm:spPr/>
    </dgm:pt>
    <dgm:pt modelId="{A06C4616-A589-4478-93DD-349196116012}" type="pres">
      <dgm:prSet presAssocID="{196AFF62-272F-4561-AF7C-9C30751F85F2}" presName="hierChild5" presStyleCnt="0"/>
      <dgm:spPr/>
    </dgm:pt>
    <dgm:pt modelId="{332E9B42-2202-411D-8A46-C1743DF75C9E}" type="pres">
      <dgm:prSet presAssocID="{635CC51B-339D-43F2-A80D-88D38FCA2000}" presName="Name23" presStyleLbl="parChTrans1D4" presStyleIdx="3" presStyleCnt="15"/>
      <dgm:spPr/>
    </dgm:pt>
    <dgm:pt modelId="{49988FF1-1EAD-4A9F-B2C1-72A4CDC39C20}" type="pres">
      <dgm:prSet presAssocID="{73E1C410-0776-4C95-8945-07062B97E103}" presName="hierRoot4" presStyleCnt="0"/>
      <dgm:spPr/>
    </dgm:pt>
    <dgm:pt modelId="{16A1FA1D-9339-485E-B879-2AAB9F363BFB}" type="pres">
      <dgm:prSet presAssocID="{73E1C410-0776-4C95-8945-07062B97E103}" presName="composite4" presStyleCnt="0"/>
      <dgm:spPr/>
    </dgm:pt>
    <dgm:pt modelId="{BE595C23-4C60-4604-BA8B-288329FCD2AA}" type="pres">
      <dgm:prSet presAssocID="{73E1C410-0776-4C95-8945-07062B97E103}" presName="background4" presStyleLbl="node4" presStyleIdx="3" presStyleCnt="15"/>
      <dgm:spPr/>
    </dgm:pt>
    <dgm:pt modelId="{99616147-F694-4E01-9C1D-6F7A9A667DE7}" type="pres">
      <dgm:prSet presAssocID="{73E1C410-0776-4C95-8945-07062B97E103}" presName="text4" presStyleLbl="fgAcc4" presStyleIdx="3" presStyleCnt="15">
        <dgm:presLayoutVars>
          <dgm:chPref val="3"/>
        </dgm:presLayoutVars>
      </dgm:prSet>
      <dgm:spPr/>
    </dgm:pt>
    <dgm:pt modelId="{0FCC0477-201C-430E-8470-C56BCE38347C}" type="pres">
      <dgm:prSet presAssocID="{73E1C410-0776-4C95-8945-07062B97E103}" presName="hierChild5" presStyleCnt="0"/>
      <dgm:spPr/>
    </dgm:pt>
    <dgm:pt modelId="{2491F430-C70B-43F3-BEF9-42C929CD1934}" type="pres">
      <dgm:prSet presAssocID="{7CFD13B2-40E8-4C3E-93C5-102C88EBDAB2}" presName="Name23" presStyleLbl="parChTrans1D4" presStyleIdx="4" presStyleCnt="15"/>
      <dgm:spPr/>
    </dgm:pt>
    <dgm:pt modelId="{E051A917-12C1-4F5D-9CA6-61E16087218F}" type="pres">
      <dgm:prSet presAssocID="{44773DAF-CF79-41F0-9938-2F31BB26EAED}" presName="hierRoot4" presStyleCnt="0"/>
      <dgm:spPr/>
    </dgm:pt>
    <dgm:pt modelId="{58D643E0-FA35-4EE4-8D08-4B2E08FBC011}" type="pres">
      <dgm:prSet presAssocID="{44773DAF-CF79-41F0-9938-2F31BB26EAED}" presName="composite4" presStyleCnt="0"/>
      <dgm:spPr/>
    </dgm:pt>
    <dgm:pt modelId="{5990322F-5B44-4C5B-8429-665EAE56B738}" type="pres">
      <dgm:prSet presAssocID="{44773DAF-CF79-41F0-9938-2F31BB26EAED}" presName="background4" presStyleLbl="node4" presStyleIdx="4" presStyleCnt="15"/>
      <dgm:spPr/>
    </dgm:pt>
    <dgm:pt modelId="{078CA84E-CF72-40E6-80CA-FB7AAFB7BC46}" type="pres">
      <dgm:prSet presAssocID="{44773DAF-CF79-41F0-9938-2F31BB26EAED}" presName="text4" presStyleLbl="fgAcc4" presStyleIdx="4" presStyleCnt="15">
        <dgm:presLayoutVars>
          <dgm:chPref val="3"/>
        </dgm:presLayoutVars>
      </dgm:prSet>
      <dgm:spPr/>
    </dgm:pt>
    <dgm:pt modelId="{8718797B-67CF-4EF7-8D69-9ED0088BE47D}" type="pres">
      <dgm:prSet presAssocID="{44773DAF-CF79-41F0-9938-2F31BB26EAED}" presName="hierChild5" presStyleCnt="0"/>
      <dgm:spPr/>
    </dgm:pt>
    <dgm:pt modelId="{59508DFD-2422-4983-B7C0-DDD20FFD6C92}" type="pres">
      <dgm:prSet presAssocID="{DEA7D743-B319-4B8C-816B-5C69F7AA450E}" presName="Name23" presStyleLbl="parChTrans1D4" presStyleIdx="5" presStyleCnt="15"/>
      <dgm:spPr/>
    </dgm:pt>
    <dgm:pt modelId="{6D8D9C7A-2958-4AF9-A6F5-14D197F7128C}" type="pres">
      <dgm:prSet presAssocID="{7C380E0B-03A7-4856-A9C2-F9443D419D70}" presName="hierRoot4" presStyleCnt="0"/>
      <dgm:spPr/>
    </dgm:pt>
    <dgm:pt modelId="{44FBF55E-CD4C-4385-816A-EDE363EFD39A}" type="pres">
      <dgm:prSet presAssocID="{7C380E0B-03A7-4856-A9C2-F9443D419D70}" presName="composite4" presStyleCnt="0"/>
      <dgm:spPr/>
    </dgm:pt>
    <dgm:pt modelId="{8F850573-E3C8-4A2B-A576-D41668EC8D41}" type="pres">
      <dgm:prSet presAssocID="{7C380E0B-03A7-4856-A9C2-F9443D419D70}" presName="background4" presStyleLbl="node4" presStyleIdx="5" presStyleCnt="15"/>
      <dgm:spPr/>
    </dgm:pt>
    <dgm:pt modelId="{C620C6D9-96B9-4B6D-A018-E547119C91B6}" type="pres">
      <dgm:prSet presAssocID="{7C380E0B-03A7-4856-A9C2-F9443D419D70}" presName="text4" presStyleLbl="fgAcc4" presStyleIdx="5" presStyleCnt="15">
        <dgm:presLayoutVars>
          <dgm:chPref val="3"/>
        </dgm:presLayoutVars>
      </dgm:prSet>
      <dgm:spPr/>
    </dgm:pt>
    <dgm:pt modelId="{DFEABB2A-0982-4DCD-9BD8-8D0B6697DB1D}" type="pres">
      <dgm:prSet presAssocID="{7C380E0B-03A7-4856-A9C2-F9443D419D70}" presName="hierChild5" presStyleCnt="0"/>
      <dgm:spPr/>
    </dgm:pt>
    <dgm:pt modelId="{24546BC4-4155-45F5-AA62-1E7D2807355D}" type="pres">
      <dgm:prSet presAssocID="{2B046009-34EE-48EA-8389-750E93F88860}" presName="Name23" presStyleLbl="parChTrans1D4" presStyleIdx="6" presStyleCnt="15"/>
      <dgm:spPr/>
    </dgm:pt>
    <dgm:pt modelId="{992D0730-E38C-4DCC-9F68-993895DF9427}" type="pres">
      <dgm:prSet presAssocID="{521FFED3-43D6-4E31-8538-326C3EACCC96}" presName="hierRoot4" presStyleCnt="0"/>
      <dgm:spPr/>
    </dgm:pt>
    <dgm:pt modelId="{7181C7AA-1DDE-4F04-AA6D-33A901C19C09}" type="pres">
      <dgm:prSet presAssocID="{521FFED3-43D6-4E31-8538-326C3EACCC96}" presName="composite4" presStyleCnt="0"/>
      <dgm:spPr/>
    </dgm:pt>
    <dgm:pt modelId="{7E66F63D-B638-4359-B9F0-EC4DB02AB71E}" type="pres">
      <dgm:prSet presAssocID="{521FFED3-43D6-4E31-8538-326C3EACCC96}" presName="background4" presStyleLbl="node4" presStyleIdx="6" presStyleCnt="15"/>
      <dgm:spPr/>
    </dgm:pt>
    <dgm:pt modelId="{766341F6-BD97-4DBA-B2DD-1AF98436CD6F}" type="pres">
      <dgm:prSet presAssocID="{521FFED3-43D6-4E31-8538-326C3EACCC96}" presName="text4" presStyleLbl="fgAcc4" presStyleIdx="6" presStyleCnt="15">
        <dgm:presLayoutVars>
          <dgm:chPref val="3"/>
        </dgm:presLayoutVars>
      </dgm:prSet>
      <dgm:spPr/>
    </dgm:pt>
    <dgm:pt modelId="{A32D95E2-9D89-4076-BE3A-B2585AB645D2}" type="pres">
      <dgm:prSet presAssocID="{521FFED3-43D6-4E31-8538-326C3EACCC96}" presName="hierChild5" presStyleCnt="0"/>
      <dgm:spPr/>
    </dgm:pt>
    <dgm:pt modelId="{433A73B8-E220-4ABC-934F-FA19192B3558}" type="pres">
      <dgm:prSet presAssocID="{455E52B2-E467-4A0F-9578-E853D1BC3806}" presName="Name23" presStyleLbl="parChTrans1D4" presStyleIdx="7" presStyleCnt="15"/>
      <dgm:spPr/>
    </dgm:pt>
    <dgm:pt modelId="{F8CCF9E0-D3DD-48DB-BD0C-602584341EB7}" type="pres">
      <dgm:prSet presAssocID="{F7DFD430-419D-400D-B3FF-173909986C10}" presName="hierRoot4" presStyleCnt="0"/>
      <dgm:spPr/>
    </dgm:pt>
    <dgm:pt modelId="{FFF2EA01-8B47-46CC-80BD-C217FF90807C}" type="pres">
      <dgm:prSet presAssocID="{F7DFD430-419D-400D-B3FF-173909986C10}" presName="composite4" presStyleCnt="0"/>
      <dgm:spPr/>
    </dgm:pt>
    <dgm:pt modelId="{6E919B72-6081-4918-B37A-2C3E466655A7}" type="pres">
      <dgm:prSet presAssocID="{F7DFD430-419D-400D-B3FF-173909986C10}" presName="background4" presStyleLbl="node4" presStyleIdx="7" presStyleCnt="15"/>
      <dgm:spPr/>
    </dgm:pt>
    <dgm:pt modelId="{577E6ED1-84D8-4C9F-BEB1-65607FFDEB87}" type="pres">
      <dgm:prSet presAssocID="{F7DFD430-419D-400D-B3FF-173909986C10}" presName="text4" presStyleLbl="fgAcc4" presStyleIdx="7" presStyleCnt="15">
        <dgm:presLayoutVars>
          <dgm:chPref val="3"/>
        </dgm:presLayoutVars>
      </dgm:prSet>
      <dgm:spPr/>
    </dgm:pt>
    <dgm:pt modelId="{09771C35-26E0-49F7-91C2-8E22550E1D46}" type="pres">
      <dgm:prSet presAssocID="{F7DFD430-419D-400D-B3FF-173909986C10}" presName="hierChild5" presStyleCnt="0"/>
      <dgm:spPr/>
    </dgm:pt>
    <dgm:pt modelId="{CE76C13B-DFE4-440F-ACA0-32218FC3F580}" type="pres">
      <dgm:prSet presAssocID="{5C201FF7-5550-4AE8-9100-4EA2C837ED20}" presName="Name23" presStyleLbl="parChTrans1D4" presStyleIdx="8" presStyleCnt="15"/>
      <dgm:spPr/>
    </dgm:pt>
    <dgm:pt modelId="{F32FD0A2-2306-413D-A4B0-69FE4B4721D7}" type="pres">
      <dgm:prSet presAssocID="{182A9E21-CF97-4471-8090-5174E9AA2303}" presName="hierRoot4" presStyleCnt="0"/>
      <dgm:spPr/>
    </dgm:pt>
    <dgm:pt modelId="{BA63F92B-2892-4352-B781-81DC580643B5}" type="pres">
      <dgm:prSet presAssocID="{182A9E21-CF97-4471-8090-5174E9AA2303}" presName="composite4" presStyleCnt="0"/>
      <dgm:spPr/>
    </dgm:pt>
    <dgm:pt modelId="{399D8DF8-C65E-4BEB-86DD-E337CBAE6EA1}" type="pres">
      <dgm:prSet presAssocID="{182A9E21-CF97-4471-8090-5174E9AA2303}" presName="background4" presStyleLbl="node4" presStyleIdx="8" presStyleCnt="15"/>
      <dgm:spPr/>
    </dgm:pt>
    <dgm:pt modelId="{2D650810-4648-446B-8666-47DE8542194B}" type="pres">
      <dgm:prSet presAssocID="{182A9E21-CF97-4471-8090-5174E9AA2303}" presName="text4" presStyleLbl="fgAcc4" presStyleIdx="8" presStyleCnt="15">
        <dgm:presLayoutVars>
          <dgm:chPref val="3"/>
        </dgm:presLayoutVars>
      </dgm:prSet>
      <dgm:spPr/>
    </dgm:pt>
    <dgm:pt modelId="{8C71DDED-738E-429C-9A17-53120EA966EC}" type="pres">
      <dgm:prSet presAssocID="{182A9E21-CF97-4471-8090-5174E9AA2303}" presName="hierChild5" presStyleCnt="0"/>
      <dgm:spPr/>
    </dgm:pt>
    <dgm:pt modelId="{57859309-93BB-45A3-8CCB-41B677C1C1E3}" type="pres">
      <dgm:prSet presAssocID="{B134460E-BD46-4A16-9207-CBC6B0C12F3B}" presName="Name23" presStyleLbl="parChTrans1D4" presStyleIdx="9" presStyleCnt="15"/>
      <dgm:spPr/>
    </dgm:pt>
    <dgm:pt modelId="{DE7E2DC9-319E-488E-8274-697E257F18B4}" type="pres">
      <dgm:prSet presAssocID="{3AC0590B-99AC-4866-BBF4-BFB1C6761A65}" presName="hierRoot4" presStyleCnt="0"/>
      <dgm:spPr/>
    </dgm:pt>
    <dgm:pt modelId="{CF4B4EB0-765D-4074-A71A-37505306D5CD}" type="pres">
      <dgm:prSet presAssocID="{3AC0590B-99AC-4866-BBF4-BFB1C6761A65}" presName="composite4" presStyleCnt="0"/>
      <dgm:spPr/>
    </dgm:pt>
    <dgm:pt modelId="{92C3B8CD-F55A-4826-AB84-C258BB634E0A}" type="pres">
      <dgm:prSet presAssocID="{3AC0590B-99AC-4866-BBF4-BFB1C6761A65}" presName="background4" presStyleLbl="node4" presStyleIdx="9" presStyleCnt="15"/>
      <dgm:spPr/>
    </dgm:pt>
    <dgm:pt modelId="{D36A8EF0-0D52-4AD3-B65F-8C179C5316EB}" type="pres">
      <dgm:prSet presAssocID="{3AC0590B-99AC-4866-BBF4-BFB1C6761A65}" presName="text4" presStyleLbl="fgAcc4" presStyleIdx="9" presStyleCnt="15">
        <dgm:presLayoutVars>
          <dgm:chPref val="3"/>
        </dgm:presLayoutVars>
      </dgm:prSet>
      <dgm:spPr/>
    </dgm:pt>
    <dgm:pt modelId="{97EB4B3A-DE23-4D63-9E15-C73EE2595874}" type="pres">
      <dgm:prSet presAssocID="{3AC0590B-99AC-4866-BBF4-BFB1C6761A65}" presName="hierChild5" presStyleCnt="0"/>
      <dgm:spPr/>
    </dgm:pt>
    <dgm:pt modelId="{A36090DA-5AAA-4093-B83F-44A252ACC339}" type="pres">
      <dgm:prSet presAssocID="{295DD824-D9A6-44EC-AAF4-1A993595AAE6}" presName="Name23" presStyleLbl="parChTrans1D4" presStyleIdx="10" presStyleCnt="15"/>
      <dgm:spPr/>
    </dgm:pt>
    <dgm:pt modelId="{4DE3478B-0BA9-4453-8D97-919CD82969F5}" type="pres">
      <dgm:prSet presAssocID="{44EE4E07-E70C-4C4C-9677-69120F281BA3}" presName="hierRoot4" presStyleCnt="0"/>
      <dgm:spPr/>
    </dgm:pt>
    <dgm:pt modelId="{48B1E64B-5207-436B-BB33-C71EF667D219}" type="pres">
      <dgm:prSet presAssocID="{44EE4E07-E70C-4C4C-9677-69120F281BA3}" presName="composite4" presStyleCnt="0"/>
      <dgm:spPr/>
    </dgm:pt>
    <dgm:pt modelId="{ED8C523F-D30E-4E10-ADD6-F6E0432716B1}" type="pres">
      <dgm:prSet presAssocID="{44EE4E07-E70C-4C4C-9677-69120F281BA3}" presName="background4" presStyleLbl="node4" presStyleIdx="10" presStyleCnt="15"/>
      <dgm:spPr/>
    </dgm:pt>
    <dgm:pt modelId="{35701988-A177-49AF-8B1D-A9BB1AFA38C9}" type="pres">
      <dgm:prSet presAssocID="{44EE4E07-E70C-4C4C-9677-69120F281BA3}" presName="text4" presStyleLbl="fgAcc4" presStyleIdx="10" presStyleCnt="15">
        <dgm:presLayoutVars>
          <dgm:chPref val="3"/>
        </dgm:presLayoutVars>
      </dgm:prSet>
      <dgm:spPr/>
    </dgm:pt>
    <dgm:pt modelId="{4B6FAC66-7F33-42DD-8D8D-1892424BBAE6}" type="pres">
      <dgm:prSet presAssocID="{44EE4E07-E70C-4C4C-9677-69120F281BA3}" presName="hierChild5" presStyleCnt="0"/>
      <dgm:spPr/>
    </dgm:pt>
    <dgm:pt modelId="{3799BCE0-04D2-4F11-BC48-65C9D60C2E00}" type="pres">
      <dgm:prSet presAssocID="{00F7C529-C334-42D1-B9D0-88BD4B1BAF0C}" presName="Name23" presStyleLbl="parChTrans1D4" presStyleIdx="11" presStyleCnt="15"/>
      <dgm:spPr/>
    </dgm:pt>
    <dgm:pt modelId="{7BD24150-6701-4AE4-B4ED-E3D8F1374CF2}" type="pres">
      <dgm:prSet presAssocID="{1B108A52-C35E-4C6C-9D40-17B45851D7AF}" presName="hierRoot4" presStyleCnt="0"/>
      <dgm:spPr/>
    </dgm:pt>
    <dgm:pt modelId="{AD05EE69-45F7-458E-867F-23BDC10FDAE3}" type="pres">
      <dgm:prSet presAssocID="{1B108A52-C35E-4C6C-9D40-17B45851D7AF}" presName="composite4" presStyleCnt="0"/>
      <dgm:spPr/>
    </dgm:pt>
    <dgm:pt modelId="{2AE839A3-79EA-4C3D-BE5C-920FDD8E023D}" type="pres">
      <dgm:prSet presAssocID="{1B108A52-C35E-4C6C-9D40-17B45851D7AF}" presName="background4" presStyleLbl="node4" presStyleIdx="11" presStyleCnt="15"/>
      <dgm:spPr/>
    </dgm:pt>
    <dgm:pt modelId="{E7B56E17-3F36-4BFE-A218-C3C395A696BA}" type="pres">
      <dgm:prSet presAssocID="{1B108A52-C35E-4C6C-9D40-17B45851D7AF}" presName="text4" presStyleLbl="fgAcc4" presStyleIdx="11" presStyleCnt="15">
        <dgm:presLayoutVars>
          <dgm:chPref val="3"/>
        </dgm:presLayoutVars>
      </dgm:prSet>
      <dgm:spPr/>
    </dgm:pt>
    <dgm:pt modelId="{0045AB9B-90E4-450C-A732-D369635E058A}" type="pres">
      <dgm:prSet presAssocID="{1B108A52-C35E-4C6C-9D40-17B45851D7AF}" presName="hierChild5" presStyleCnt="0"/>
      <dgm:spPr/>
    </dgm:pt>
    <dgm:pt modelId="{E4D0C928-C267-4D12-B462-2F48DC1799BC}" type="pres">
      <dgm:prSet presAssocID="{4063D1EE-DD3F-4DFF-B491-FF8F707D9951}" presName="Name23" presStyleLbl="parChTrans1D4" presStyleIdx="12" presStyleCnt="15"/>
      <dgm:spPr/>
    </dgm:pt>
    <dgm:pt modelId="{6EA77D90-ACF3-43B1-BEB2-C7FA4793831F}" type="pres">
      <dgm:prSet presAssocID="{DB693080-86C3-4B6B-A919-6FA11388129B}" presName="hierRoot4" presStyleCnt="0"/>
      <dgm:spPr/>
    </dgm:pt>
    <dgm:pt modelId="{21B55B47-70A7-4561-A121-BBEE57A743AD}" type="pres">
      <dgm:prSet presAssocID="{DB693080-86C3-4B6B-A919-6FA11388129B}" presName="composite4" presStyleCnt="0"/>
      <dgm:spPr/>
    </dgm:pt>
    <dgm:pt modelId="{F4C01C6B-A9FA-4439-8EBA-6E1E4F805A1F}" type="pres">
      <dgm:prSet presAssocID="{DB693080-86C3-4B6B-A919-6FA11388129B}" presName="background4" presStyleLbl="node4" presStyleIdx="12" presStyleCnt="15"/>
      <dgm:spPr/>
    </dgm:pt>
    <dgm:pt modelId="{BF774EF9-B99E-40FE-9926-32EEE540383C}" type="pres">
      <dgm:prSet presAssocID="{DB693080-86C3-4B6B-A919-6FA11388129B}" presName="text4" presStyleLbl="fgAcc4" presStyleIdx="12" presStyleCnt="15">
        <dgm:presLayoutVars>
          <dgm:chPref val="3"/>
        </dgm:presLayoutVars>
      </dgm:prSet>
      <dgm:spPr/>
    </dgm:pt>
    <dgm:pt modelId="{9BD95563-4912-4191-A73B-26D74BE601D1}" type="pres">
      <dgm:prSet presAssocID="{DB693080-86C3-4B6B-A919-6FA11388129B}" presName="hierChild5" presStyleCnt="0"/>
      <dgm:spPr/>
    </dgm:pt>
    <dgm:pt modelId="{D71A3C30-EDB0-49D0-B30A-D49B9B1F7810}" type="pres">
      <dgm:prSet presAssocID="{E9953FEF-8E27-4426-A8AF-10648C3794C3}" presName="Name23" presStyleLbl="parChTrans1D4" presStyleIdx="13" presStyleCnt="15"/>
      <dgm:spPr/>
    </dgm:pt>
    <dgm:pt modelId="{FD41C08C-A309-4DD3-B280-101E1FA27894}" type="pres">
      <dgm:prSet presAssocID="{2932317B-0CCB-459D-A0EB-F4F36C4F8B7D}" presName="hierRoot4" presStyleCnt="0"/>
      <dgm:spPr/>
    </dgm:pt>
    <dgm:pt modelId="{DDC1CFC9-E7AE-47AF-816E-31A054A140BC}" type="pres">
      <dgm:prSet presAssocID="{2932317B-0CCB-459D-A0EB-F4F36C4F8B7D}" presName="composite4" presStyleCnt="0"/>
      <dgm:spPr/>
    </dgm:pt>
    <dgm:pt modelId="{216E3F68-91E5-49DD-83A6-75A95A9B0BA0}" type="pres">
      <dgm:prSet presAssocID="{2932317B-0CCB-459D-A0EB-F4F36C4F8B7D}" presName="background4" presStyleLbl="node4" presStyleIdx="13" presStyleCnt="15"/>
      <dgm:spPr/>
    </dgm:pt>
    <dgm:pt modelId="{8740C256-D5F3-403A-8253-77F23D5489C9}" type="pres">
      <dgm:prSet presAssocID="{2932317B-0CCB-459D-A0EB-F4F36C4F8B7D}" presName="text4" presStyleLbl="fgAcc4" presStyleIdx="13" presStyleCnt="15">
        <dgm:presLayoutVars>
          <dgm:chPref val="3"/>
        </dgm:presLayoutVars>
      </dgm:prSet>
      <dgm:spPr/>
    </dgm:pt>
    <dgm:pt modelId="{CE315253-5D60-46B4-8436-18BB09197F4A}" type="pres">
      <dgm:prSet presAssocID="{2932317B-0CCB-459D-A0EB-F4F36C4F8B7D}" presName="hierChild5" presStyleCnt="0"/>
      <dgm:spPr/>
    </dgm:pt>
    <dgm:pt modelId="{45C2B064-8E74-4F18-BFCA-1143D22EA6C4}" type="pres">
      <dgm:prSet presAssocID="{7EB193CC-66B7-4AFB-AE70-99D14716374F}" presName="Name23" presStyleLbl="parChTrans1D4" presStyleIdx="14" presStyleCnt="15"/>
      <dgm:spPr/>
    </dgm:pt>
    <dgm:pt modelId="{404CF8FD-B7D0-4CC0-BB8F-8DA1315F2960}" type="pres">
      <dgm:prSet presAssocID="{3506BB69-C192-4DE1-85BB-D258E0A83D95}" presName="hierRoot4" presStyleCnt="0"/>
      <dgm:spPr/>
    </dgm:pt>
    <dgm:pt modelId="{DB986687-7DC9-48E9-AAF9-1A60BC4D56E3}" type="pres">
      <dgm:prSet presAssocID="{3506BB69-C192-4DE1-85BB-D258E0A83D95}" presName="composite4" presStyleCnt="0"/>
      <dgm:spPr/>
    </dgm:pt>
    <dgm:pt modelId="{8A2A2F9E-1D4C-42B3-995D-7D7FFC8273A2}" type="pres">
      <dgm:prSet presAssocID="{3506BB69-C192-4DE1-85BB-D258E0A83D95}" presName="background4" presStyleLbl="node4" presStyleIdx="14" presStyleCnt="15"/>
      <dgm:spPr/>
    </dgm:pt>
    <dgm:pt modelId="{80A3A6D1-9FED-4636-BD1F-CEBF3343739F}" type="pres">
      <dgm:prSet presAssocID="{3506BB69-C192-4DE1-85BB-D258E0A83D95}" presName="text4" presStyleLbl="fgAcc4" presStyleIdx="14" presStyleCnt="15" custLinFactX="100000" custLinFactNeighborX="164867" custLinFactNeighborY="-18135">
        <dgm:presLayoutVars>
          <dgm:chPref val="3"/>
        </dgm:presLayoutVars>
      </dgm:prSet>
      <dgm:spPr/>
    </dgm:pt>
    <dgm:pt modelId="{B94F14F9-4794-4847-A8A1-2F4F63BFEC0E}" type="pres">
      <dgm:prSet presAssocID="{3506BB69-C192-4DE1-85BB-D258E0A83D95}" presName="hierChild5" presStyleCnt="0"/>
      <dgm:spPr/>
    </dgm:pt>
  </dgm:ptLst>
  <dgm:cxnLst>
    <dgm:cxn modelId="{BCD71F01-AD84-4D2D-AFB0-7CE6AEB227EA}" type="presOf" srcId="{3506BB69-C192-4DE1-85BB-D258E0A83D95}" destId="{80A3A6D1-9FED-4636-BD1F-CEBF3343739F}" srcOrd="0" destOrd="0" presId="urn:microsoft.com/office/officeart/2005/8/layout/hierarchy1"/>
    <dgm:cxn modelId="{36644706-280A-4DFF-8530-A5CDCF065ED6}" srcId="{7C380E0B-03A7-4856-A9C2-F9443D419D70}" destId="{F7DFD430-419D-400D-B3FF-173909986C10}" srcOrd="1" destOrd="0" parTransId="{455E52B2-E467-4A0F-9578-E853D1BC3806}" sibTransId="{704CDD80-64E9-4F80-A092-09CFCCEEC62B}"/>
    <dgm:cxn modelId="{E79F1508-1D17-4B3B-BBE5-75E63C891EE5}" srcId="{FAEBD68C-4C2B-4DD6-B9E7-246C75E76220}" destId="{625B45FA-2969-42A9-BAA4-BD3054A01818}" srcOrd="0" destOrd="0" parTransId="{71C0F515-134B-4A9B-A6E0-22BAFFD745A3}" sibTransId="{27278653-1E41-4E47-92E7-B8548F6057C6}"/>
    <dgm:cxn modelId="{0720E60D-A131-470D-B65F-D6CDC6C301DD}" type="presOf" srcId="{295DD824-D9A6-44EC-AAF4-1A993595AAE6}" destId="{A36090DA-5AAA-4093-B83F-44A252ACC339}" srcOrd="0" destOrd="0" presId="urn:microsoft.com/office/officeart/2005/8/layout/hierarchy1"/>
    <dgm:cxn modelId="{9DF12A0E-204E-4842-9389-F54AE9DC1A9C}" srcId="{196AFF62-272F-4561-AF7C-9C30751F85F2}" destId="{73E1C410-0776-4C95-8945-07062B97E103}" srcOrd="0" destOrd="0" parTransId="{635CC51B-339D-43F2-A80D-88D38FCA2000}" sibTransId="{C0E38089-1FC1-4D09-96DB-011C77A825F7}"/>
    <dgm:cxn modelId="{2EB19114-DC42-4B1D-89B5-C8725F12B63F}" type="presOf" srcId="{783B0914-5937-4469-9930-8F77444240F2}" destId="{83F8DF90-48E3-48E1-BF03-F9A040983CD3}" srcOrd="0" destOrd="0" presId="urn:microsoft.com/office/officeart/2005/8/layout/hierarchy1"/>
    <dgm:cxn modelId="{C36FDD1F-D3E7-4286-B835-CB7B47B312E0}" type="presOf" srcId="{DEA7D743-B319-4B8C-816B-5C69F7AA450E}" destId="{59508DFD-2422-4983-B7C0-DDD20FFD6C92}" srcOrd="0" destOrd="0" presId="urn:microsoft.com/office/officeart/2005/8/layout/hierarchy1"/>
    <dgm:cxn modelId="{5B2EA825-8478-471F-992B-088C19C93862}" type="presOf" srcId="{625B45FA-2969-42A9-BAA4-BD3054A01818}" destId="{F1374000-62C8-46B5-A58A-BDD62673B941}" srcOrd="0" destOrd="0" presId="urn:microsoft.com/office/officeart/2005/8/layout/hierarchy1"/>
    <dgm:cxn modelId="{CF030D38-2B99-45BF-85F5-47605059FB27}" srcId="{7C380E0B-03A7-4856-A9C2-F9443D419D70}" destId="{2932317B-0CCB-459D-A0EB-F4F36C4F8B7D}" srcOrd="4" destOrd="0" parTransId="{E9953FEF-8E27-4426-A8AF-10648C3794C3}" sibTransId="{B2EC745F-44AA-4523-964D-84DDA708A23C}"/>
    <dgm:cxn modelId="{13B34A38-6AFF-4BBD-A891-D93C5C2D1E11}" srcId="{BB27D63B-C946-45D2-85B5-2DC2CBB38ECC}" destId="{1CC8606C-EA82-4E3E-82F8-CB4D328EF1C1}" srcOrd="0" destOrd="0" parTransId="{CCC211FC-FB7D-47C0-B0AE-15FC2708473C}" sibTransId="{074150F0-AD98-4A42-B79F-9A6C4950F199}"/>
    <dgm:cxn modelId="{7182A238-4503-4C2F-8903-25A20EED3A2A}" type="presOf" srcId="{7CFD13B2-40E8-4C3E-93C5-102C88EBDAB2}" destId="{2491F430-C70B-43F3-BEF9-42C929CD1934}" srcOrd="0" destOrd="0" presId="urn:microsoft.com/office/officeart/2005/8/layout/hierarchy1"/>
    <dgm:cxn modelId="{CC80153B-F5BD-451C-A013-62574A36989D}" type="presOf" srcId="{182A9E21-CF97-4471-8090-5174E9AA2303}" destId="{2D650810-4648-446B-8666-47DE8542194B}" srcOrd="0" destOrd="0" presId="urn:microsoft.com/office/officeart/2005/8/layout/hierarchy1"/>
    <dgm:cxn modelId="{9AF90B5F-4F76-482C-8064-9BC6C8467598}" type="presOf" srcId="{CCC211FC-FB7D-47C0-B0AE-15FC2708473C}" destId="{DA4875DC-8990-435C-A3CF-55BC408BE42D}" srcOrd="0" destOrd="0" presId="urn:microsoft.com/office/officeart/2005/8/layout/hierarchy1"/>
    <dgm:cxn modelId="{2D604A41-A82E-450A-87CA-4EEAA70BAAAE}" type="presOf" srcId="{455E52B2-E467-4A0F-9578-E853D1BC3806}" destId="{433A73B8-E220-4ABC-934F-FA19192B3558}" srcOrd="0" destOrd="0" presId="urn:microsoft.com/office/officeart/2005/8/layout/hierarchy1"/>
    <dgm:cxn modelId="{37331F65-9CEA-4992-BE1D-233BB0CB3721}" srcId="{182A9E21-CF97-4471-8090-5174E9AA2303}" destId="{1B108A52-C35E-4C6C-9D40-17B45851D7AF}" srcOrd="2" destOrd="0" parTransId="{00F7C529-C334-42D1-B9D0-88BD4B1BAF0C}" sibTransId="{0153F22A-D0E1-4B0D-93D3-FBD0544E4522}"/>
    <dgm:cxn modelId="{506B2347-3EA0-4C1C-808B-5F405850C056}" srcId="{BB27D63B-C946-45D2-85B5-2DC2CBB38ECC}" destId="{3506BB69-C192-4DE1-85BB-D258E0A83D95}" srcOrd="2" destOrd="0" parTransId="{7EB193CC-66B7-4AFB-AE70-99D14716374F}" sibTransId="{D8BF4766-AE91-45E9-83F2-3D2B1515E69B}"/>
    <dgm:cxn modelId="{B1736A47-5737-47CC-BA78-BDBA269ADF56}" type="presOf" srcId="{5D77B502-BE31-4BD3-A0F8-EB9FA977C56D}" destId="{D78E9E86-0AA9-41FD-8A6E-83F42161D6C4}" srcOrd="0" destOrd="0" presId="urn:microsoft.com/office/officeart/2005/8/layout/hierarchy1"/>
    <dgm:cxn modelId="{AA77B467-857F-4FC5-8AA6-C0A3452D2C14}" srcId="{7C380E0B-03A7-4856-A9C2-F9443D419D70}" destId="{521FFED3-43D6-4E31-8538-326C3EACCC96}" srcOrd="0" destOrd="0" parTransId="{2B046009-34EE-48EA-8389-750E93F88860}" sibTransId="{53D439D5-C48C-4BA6-9E91-592FA689549D}"/>
    <dgm:cxn modelId="{9A03BA47-6718-4B16-9BDD-6ECAD720E35B}" type="presOf" srcId="{4063D1EE-DD3F-4DFF-B491-FF8F707D9951}" destId="{E4D0C928-C267-4D12-B462-2F48DC1799BC}" srcOrd="0" destOrd="0" presId="urn:microsoft.com/office/officeart/2005/8/layout/hierarchy1"/>
    <dgm:cxn modelId="{5F51B869-FB07-4C41-B1A8-ED37F0D95AD9}" type="presOf" srcId="{3AC0590B-99AC-4866-BBF4-BFB1C6761A65}" destId="{D36A8EF0-0D52-4AD3-B65F-8C179C5316EB}" srcOrd="0" destOrd="0" presId="urn:microsoft.com/office/officeart/2005/8/layout/hierarchy1"/>
    <dgm:cxn modelId="{CBD5556C-D379-458A-B45D-A0E8B65B6894}" type="presOf" srcId="{44773DAF-CF79-41F0-9938-2F31BB26EAED}" destId="{078CA84E-CF72-40E6-80CA-FB7AAFB7BC46}" srcOrd="0" destOrd="0" presId="urn:microsoft.com/office/officeart/2005/8/layout/hierarchy1"/>
    <dgm:cxn modelId="{390CC872-659D-4DA0-85E1-0EF8B0DB38D5}" srcId="{5D77B502-BE31-4BD3-A0F8-EB9FA977C56D}" destId="{FAEBD68C-4C2B-4DD6-B9E7-246C75E76220}" srcOrd="0" destOrd="0" parTransId="{065707CF-C33A-46FB-86A8-AFB87E3E7345}" sibTransId="{A402F092-09F8-4F91-AD75-3CA7DE04412E}"/>
    <dgm:cxn modelId="{AED95573-3093-48B5-87E9-2FF070A156D5}" type="presOf" srcId="{DB693080-86C3-4B6B-A919-6FA11388129B}" destId="{BF774EF9-B99E-40FE-9926-32EEE540383C}" srcOrd="0" destOrd="0" presId="urn:microsoft.com/office/officeart/2005/8/layout/hierarchy1"/>
    <dgm:cxn modelId="{11FB9175-EEC5-40DA-9C81-05663CE77763}" type="presOf" srcId="{F7DFD430-419D-400D-B3FF-173909986C10}" destId="{577E6ED1-84D8-4C9F-BEB1-65607FFDEB87}" srcOrd="0" destOrd="0" presId="urn:microsoft.com/office/officeart/2005/8/layout/hierarchy1"/>
    <dgm:cxn modelId="{9F39C975-D2D8-4702-8164-2E1C5D1CF483}" type="presOf" srcId="{635CC51B-339D-43F2-A80D-88D38FCA2000}" destId="{332E9B42-2202-411D-8A46-C1743DF75C9E}" srcOrd="0" destOrd="0" presId="urn:microsoft.com/office/officeart/2005/8/layout/hierarchy1"/>
    <dgm:cxn modelId="{F9CEB158-FE66-4101-98BD-09CF859AC52B}" type="presOf" srcId="{7C380E0B-03A7-4856-A9C2-F9443D419D70}" destId="{C620C6D9-96B9-4B6D-A018-E547119C91B6}" srcOrd="0" destOrd="0" presId="urn:microsoft.com/office/officeart/2005/8/layout/hierarchy1"/>
    <dgm:cxn modelId="{99C55E5A-DC6D-47F1-84B8-EC8EEC8C19F6}" srcId="{625B45FA-2969-42A9-BAA4-BD3054A01818}" destId="{BB27D63B-C946-45D2-85B5-2DC2CBB38ECC}" srcOrd="0" destOrd="0" parTransId="{2B7A365F-F52D-45CC-B8B3-C094790CC791}" sibTransId="{17C8B99B-5EF6-424A-A2E0-2DD51CC658D5}"/>
    <dgm:cxn modelId="{767B9188-633C-4977-BF96-1A6D322136D3}" type="presOf" srcId="{8D0E79B1-7CAA-4B10-BB2A-981C34219B1E}" destId="{E960FD28-2627-413B-9A2C-9343986C849E}" srcOrd="0" destOrd="0" presId="urn:microsoft.com/office/officeart/2005/8/layout/hierarchy1"/>
    <dgm:cxn modelId="{82718297-C4F5-4A12-A050-BB7233159914}" type="presOf" srcId="{2932317B-0CCB-459D-A0EB-F4F36C4F8B7D}" destId="{8740C256-D5F3-403A-8253-77F23D5489C9}" srcOrd="0" destOrd="0" presId="urn:microsoft.com/office/officeart/2005/8/layout/hierarchy1"/>
    <dgm:cxn modelId="{22281DA0-D524-4D99-BE7B-E4A97381AFAD}" srcId="{7C380E0B-03A7-4856-A9C2-F9443D419D70}" destId="{182A9E21-CF97-4471-8090-5174E9AA2303}" srcOrd="2" destOrd="0" parTransId="{5C201FF7-5550-4AE8-9100-4EA2C837ED20}" sibTransId="{8BC72E84-CB66-471A-887E-F94AB8E27D5D}"/>
    <dgm:cxn modelId="{28D010A2-8265-41A5-8D64-DF1F31D7B4FE}" type="presOf" srcId="{73E1C410-0776-4C95-8945-07062B97E103}" destId="{99616147-F694-4E01-9C1D-6F7A9A667DE7}" srcOrd="0" destOrd="0" presId="urn:microsoft.com/office/officeart/2005/8/layout/hierarchy1"/>
    <dgm:cxn modelId="{ACC7E7A7-25D9-4AEC-80FD-4F40D4D092A4}" type="presOf" srcId="{7EB193CC-66B7-4AFB-AE70-99D14716374F}" destId="{45C2B064-8E74-4F18-BFCA-1143D22EA6C4}" srcOrd="0" destOrd="0" presId="urn:microsoft.com/office/officeart/2005/8/layout/hierarchy1"/>
    <dgm:cxn modelId="{A6A263AA-EDAA-4AA6-9E14-7F28F203659E}" type="presOf" srcId="{2B046009-34EE-48EA-8389-750E93F88860}" destId="{24546BC4-4155-45F5-AA62-1E7D2807355D}" srcOrd="0" destOrd="0" presId="urn:microsoft.com/office/officeart/2005/8/layout/hierarchy1"/>
    <dgm:cxn modelId="{973566AC-AB04-4908-8766-E88380CB01A6}" type="presOf" srcId="{2B7A365F-F52D-45CC-B8B3-C094790CC791}" destId="{6ECA2203-9DBE-4590-9AF5-D4582DD790AF}" srcOrd="0" destOrd="0" presId="urn:microsoft.com/office/officeart/2005/8/layout/hierarchy1"/>
    <dgm:cxn modelId="{0C5CD3AC-0844-4846-A821-05AA229A4F74}" type="presOf" srcId="{1CC8606C-EA82-4E3E-82F8-CB4D328EF1C1}" destId="{DB8B637E-3ED3-4E01-BFD9-721AF8177500}" srcOrd="0" destOrd="0" presId="urn:microsoft.com/office/officeart/2005/8/layout/hierarchy1"/>
    <dgm:cxn modelId="{70D316AD-3EDE-4175-9B88-EDB7F9057821}" type="presOf" srcId="{FAEBD68C-4C2B-4DD6-B9E7-246C75E76220}" destId="{B114C835-E66E-438E-8B58-6E9A9B5CC116}" srcOrd="0" destOrd="0" presId="urn:microsoft.com/office/officeart/2005/8/layout/hierarchy1"/>
    <dgm:cxn modelId="{B82928AF-FB59-4845-B1C0-B29E3109ABBA}" type="presOf" srcId="{00F7C529-C334-42D1-B9D0-88BD4B1BAF0C}" destId="{3799BCE0-04D2-4F11-BC48-65C9D60C2E00}" srcOrd="0" destOrd="0" presId="urn:microsoft.com/office/officeart/2005/8/layout/hierarchy1"/>
    <dgm:cxn modelId="{545955B2-FFD4-47FA-8B75-3FC0BED5F7AE}" type="presOf" srcId="{5C201FF7-5550-4AE8-9100-4EA2C837ED20}" destId="{CE76C13B-DFE4-440F-ACA0-32218FC3F580}" srcOrd="0" destOrd="0" presId="urn:microsoft.com/office/officeart/2005/8/layout/hierarchy1"/>
    <dgm:cxn modelId="{62CF7CB4-F1B4-4D53-A03C-E7C309B00E40}" srcId="{8D0E79B1-7CAA-4B10-BB2A-981C34219B1E}" destId="{196AFF62-272F-4561-AF7C-9C30751F85F2}" srcOrd="0" destOrd="0" parTransId="{4EE2ED10-B9C0-4C8C-88B3-045267AE3AA1}" sibTransId="{22F2CB48-F9FF-4B1D-9051-19D9B26B0F2D}"/>
    <dgm:cxn modelId="{A8F8BCB6-EE5F-4FF6-BE46-F7E7FAD6D08D}" type="presOf" srcId="{44EE4E07-E70C-4C4C-9677-69120F281BA3}" destId="{35701988-A177-49AF-8B1D-A9BB1AFA38C9}" srcOrd="0" destOrd="0" presId="urn:microsoft.com/office/officeart/2005/8/layout/hierarchy1"/>
    <dgm:cxn modelId="{E7E916C2-EBCD-438F-A8DD-1A0BFE76C3B4}" type="presOf" srcId="{BB27D63B-C946-45D2-85B5-2DC2CBB38ECC}" destId="{CC2B772F-0112-4C98-A01A-E07D7E9E3E25}" srcOrd="0" destOrd="0" presId="urn:microsoft.com/office/officeart/2005/8/layout/hierarchy1"/>
    <dgm:cxn modelId="{F5ECB3C7-072F-4B64-A36A-90B56EC1AAF3}" type="presOf" srcId="{1B108A52-C35E-4C6C-9D40-17B45851D7AF}" destId="{E7B56E17-3F36-4BFE-A218-C3C395A696BA}" srcOrd="0" destOrd="0" presId="urn:microsoft.com/office/officeart/2005/8/layout/hierarchy1"/>
    <dgm:cxn modelId="{69E764CA-029D-437C-978A-05A92DBBDD0F}" type="presOf" srcId="{71C0F515-134B-4A9B-A6E0-22BAFFD745A3}" destId="{255AE478-05F8-4C33-8947-CA1F8CCE5FEF}" srcOrd="0" destOrd="0" presId="urn:microsoft.com/office/officeart/2005/8/layout/hierarchy1"/>
    <dgm:cxn modelId="{931B9CD7-7519-4404-9DFA-4FB7C8BF31D5}" srcId="{44773DAF-CF79-41F0-9938-2F31BB26EAED}" destId="{7C380E0B-03A7-4856-A9C2-F9443D419D70}" srcOrd="0" destOrd="0" parTransId="{DEA7D743-B319-4B8C-816B-5C69F7AA450E}" sibTransId="{6D7A2AAC-FEE8-4220-B033-34B050DCD786}"/>
    <dgm:cxn modelId="{F6103ED9-A1EF-4D33-B596-7A5D7C0B2322}" type="presOf" srcId="{196AFF62-272F-4561-AF7C-9C30751F85F2}" destId="{CA041194-0FB4-4D95-81EE-7B479D73251E}" srcOrd="0" destOrd="0" presId="urn:microsoft.com/office/officeart/2005/8/layout/hierarchy1"/>
    <dgm:cxn modelId="{42B9A2DF-47AD-4321-B3FB-8E54FF783789}" srcId="{BB27D63B-C946-45D2-85B5-2DC2CBB38ECC}" destId="{44773DAF-CF79-41F0-9938-2F31BB26EAED}" srcOrd="1" destOrd="0" parTransId="{7CFD13B2-40E8-4C3E-93C5-102C88EBDAB2}" sibTransId="{5FA0D1CB-E99A-4DC6-AF80-693A84F26688}"/>
    <dgm:cxn modelId="{8295E1DF-1685-4874-A770-CAADFA558052}" type="presOf" srcId="{4EE2ED10-B9C0-4C8C-88B3-045267AE3AA1}" destId="{C80F3647-227E-4AFA-8D59-7731C033785D}" srcOrd="0" destOrd="0" presId="urn:microsoft.com/office/officeart/2005/8/layout/hierarchy1"/>
    <dgm:cxn modelId="{A696E9E4-192E-477A-9965-480FEBC6D6F9}" srcId="{182A9E21-CF97-4471-8090-5174E9AA2303}" destId="{44EE4E07-E70C-4C4C-9677-69120F281BA3}" srcOrd="1" destOrd="0" parTransId="{295DD824-D9A6-44EC-AAF4-1A993595AAE6}" sibTransId="{D0DA0514-1ABF-4C29-A1CF-9BFE8E158D4B}"/>
    <dgm:cxn modelId="{4CAE8BE6-BC97-433E-9D03-725489BDFD3F}" srcId="{7C380E0B-03A7-4856-A9C2-F9443D419D70}" destId="{DB693080-86C3-4B6B-A919-6FA11388129B}" srcOrd="3" destOrd="0" parTransId="{4063D1EE-DD3F-4DFF-B491-FF8F707D9951}" sibTransId="{B301E0A6-749D-4028-8DD8-F3FF01ED3CA1}"/>
    <dgm:cxn modelId="{FFDA1DEC-3987-4C2A-98EF-707E74C099F0}" srcId="{1CC8606C-EA82-4E3E-82F8-CB4D328EF1C1}" destId="{8D0E79B1-7CAA-4B10-BB2A-981C34219B1E}" srcOrd="0" destOrd="0" parTransId="{783B0914-5937-4469-9930-8F77444240F2}" sibTransId="{BF0A7913-5360-4E63-8108-FA8D005A0BEA}"/>
    <dgm:cxn modelId="{BE0C63F4-C79C-4DBA-BCE5-DE72F5F731CD}" srcId="{182A9E21-CF97-4471-8090-5174E9AA2303}" destId="{3AC0590B-99AC-4866-BBF4-BFB1C6761A65}" srcOrd="0" destOrd="0" parTransId="{B134460E-BD46-4A16-9207-CBC6B0C12F3B}" sibTransId="{1542FCF6-7E1A-4D1F-BCC2-0A98EC03E9F5}"/>
    <dgm:cxn modelId="{D80642F9-6F4C-4D81-90BB-CA62F1ADA499}" type="presOf" srcId="{B134460E-BD46-4A16-9207-CBC6B0C12F3B}" destId="{57859309-93BB-45A3-8CCB-41B677C1C1E3}" srcOrd="0" destOrd="0" presId="urn:microsoft.com/office/officeart/2005/8/layout/hierarchy1"/>
    <dgm:cxn modelId="{610FC0FB-56D1-40BF-A23F-C78D13F9BD8C}" type="presOf" srcId="{521FFED3-43D6-4E31-8538-326C3EACCC96}" destId="{766341F6-BD97-4DBA-B2DD-1AF98436CD6F}" srcOrd="0" destOrd="0" presId="urn:microsoft.com/office/officeart/2005/8/layout/hierarchy1"/>
    <dgm:cxn modelId="{1CF85EFF-2E6F-4670-A8B2-0D92C3BD0A4F}" type="presOf" srcId="{E9953FEF-8E27-4426-A8AF-10648C3794C3}" destId="{D71A3C30-EDB0-49D0-B30A-D49B9B1F7810}" srcOrd="0" destOrd="0" presId="urn:microsoft.com/office/officeart/2005/8/layout/hierarchy1"/>
    <dgm:cxn modelId="{1D184C7B-FA5D-4151-8770-B2AE5F3BE827}" type="presParOf" srcId="{D78E9E86-0AA9-41FD-8A6E-83F42161D6C4}" destId="{40E33ADB-098D-4247-A8F3-B5EE9A3D41E3}" srcOrd="0" destOrd="0" presId="urn:microsoft.com/office/officeart/2005/8/layout/hierarchy1"/>
    <dgm:cxn modelId="{C4253986-AD0D-4DB3-995C-44BFA0393980}" type="presParOf" srcId="{40E33ADB-098D-4247-A8F3-B5EE9A3D41E3}" destId="{0CEFF978-3539-4D90-89F7-236E7CC0ADDF}" srcOrd="0" destOrd="0" presId="urn:microsoft.com/office/officeart/2005/8/layout/hierarchy1"/>
    <dgm:cxn modelId="{F99F8385-AF7A-48D2-A94E-0B6E3F9C6298}" type="presParOf" srcId="{0CEFF978-3539-4D90-89F7-236E7CC0ADDF}" destId="{738FD624-B8EB-416D-8BF2-7909B164D74D}" srcOrd="0" destOrd="0" presId="urn:microsoft.com/office/officeart/2005/8/layout/hierarchy1"/>
    <dgm:cxn modelId="{79C6F817-1383-42E2-82C9-5D367F8138C6}" type="presParOf" srcId="{0CEFF978-3539-4D90-89F7-236E7CC0ADDF}" destId="{B114C835-E66E-438E-8B58-6E9A9B5CC116}" srcOrd="1" destOrd="0" presId="urn:microsoft.com/office/officeart/2005/8/layout/hierarchy1"/>
    <dgm:cxn modelId="{267185D2-E84E-4A36-B00F-688E951878EC}" type="presParOf" srcId="{40E33ADB-098D-4247-A8F3-B5EE9A3D41E3}" destId="{AB96945B-2095-4206-B159-B9461E1A8A1E}" srcOrd="1" destOrd="0" presId="urn:microsoft.com/office/officeart/2005/8/layout/hierarchy1"/>
    <dgm:cxn modelId="{DB275AB0-F1E9-4804-9DB6-FA4B2DB69A5E}" type="presParOf" srcId="{AB96945B-2095-4206-B159-B9461E1A8A1E}" destId="{255AE478-05F8-4C33-8947-CA1F8CCE5FEF}" srcOrd="0" destOrd="0" presId="urn:microsoft.com/office/officeart/2005/8/layout/hierarchy1"/>
    <dgm:cxn modelId="{5396B510-1877-4AA4-9E23-6CB24673AD48}" type="presParOf" srcId="{AB96945B-2095-4206-B159-B9461E1A8A1E}" destId="{0EA795FF-3E9A-4498-AE7A-48CE1B5D8F6A}" srcOrd="1" destOrd="0" presId="urn:microsoft.com/office/officeart/2005/8/layout/hierarchy1"/>
    <dgm:cxn modelId="{E2AB62C0-891B-4513-A4AC-DF7690511765}" type="presParOf" srcId="{0EA795FF-3E9A-4498-AE7A-48CE1B5D8F6A}" destId="{38C0D334-9F8F-46CC-B007-09547733A0D8}" srcOrd="0" destOrd="0" presId="urn:microsoft.com/office/officeart/2005/8/layout/hierarchy1"/>
    <dgm:cxn modelId="{F94D6061-F4FB-4E1A-9185-3AA1BCB2D025}" type="presParOf" srcId="{38C0D334-9F8F-46CC-B007-09547733A0D8}" destId="{B2EE9F6B-1E81-4970-8484-28CE17F5F2F4}" srcOrd="0" destOrd="0" presId="urn:microsoft.com/office/officeart/2005/8/layout/hierarchy1"/>
    <dgm:cxn modelId="{CDDFE2D0-125B-462E-8913-9961C7B3C132}" type="presParOf" srcId="{38C0D334-9F8F-46CC-B007-09547733A0D8}" destId="{F1374000-62C8-46B5-A58A-BDD62673B941}" srcOrd="1" destOrd="0" presId="urn:microsoft.com/office/officeart/2005/8/layout/hierarchy1"/>
    <dgm:cxn modelId="{579C136E-321E-4318-90FF-2DC8F298399C}" type="presParOf" srcId="{0EA795FF-3E9A-4498-AE7A-48CE1B5D8F6A}" destId="{3EB771E5-7B29-410A-8B4E-0AAB053990C9}" srcOrd="1" destOrd="0" presId="urn:microsoft.com/office/officeart/2005/8/layout/hierarchy1"/>
    <dgm:cxn modelId="{C4A235DF-F928-4E88-AF60-C062D44DFEDB}" type="presParOf" srcId="{3EB771E5-7B29-410A-8B4E-0AAB053990C9}" destId="{6ECA2203-9DBE-4590-9AF5-D4582DD790AF}" srcOrd="0" destOrd="0" presId="urn:microsoft.com/office/officeart/2005/8/layout/hierarchy1"/>
    <dgm:cxn modelId="{11B8768A-A5CA-4CF0-A8C4-CBB8D2DB027F}" type="presParOf" srcId="{3EB771E5-7B29-410A-8B4E-0AAB053990C9}" destId="{97A2DBBE-62B0-4A4A-8738-8F007E18D447}" srcOrd="1" destOrd="0" presId="urn:microsoft.com/office/officeart/2005/8/layout/hierarchy1"/>
    <dgm:cxn modelId="{D7C588C9-FD13-45E4-8CDF-4BB7BFE1483B}" type="presParOf" srcId="{97A2DBBE-62B0-4A4A-8738-8F007E18D447}" destId="{AF4E83EF-6367-498A-A5F7-6F1D87AA238A}" srcOrd="0" destOrd="0" presId="urn:microsoft.com/office/officeart/2005/8/layout/hierarchy1"/>
    <dgm:cxn modelId="{616D03DA-1269-45F9-9B2A-A5C2A7748CA6}" type="presParOf" srcId="{AF4E83EF-6367-498A-A5F7-6F1D87AA238A}" destId="{A9016458-E88E-4A18-9157-141F419313E9}" srcOrd="0" destOrd="0" presId="urn:microsoft.com/office/officeart/2005/8/layout/hierarchy1"/>
    <dgm:cxn modelId="{0C450BB1-374B-465E-9186-0808463B37FE}" type="presParOf" srcId="{AF4E83EF-6367-498A-A5F7-6F1D87AA238A}" destId="{CC2B772F-0112-4C98-A01A-E07D7E9E3E25}" srcOrd="1" destOrd="0" presId="urn:microsoft.com/office/officeart/2005/8/layout/hierarchy1"/>
    <dgm:cxn modelId="{CCE3D9F3-10E8-4025-9ADB-1B0D54D965C3}" type="presParOf" srcId="{97A2DBBE-62B0-4A4A-8738-8F007E18D447}" destId="{74116AF2-4A36-4BA1-81BF-08F7D02820E4}" srcOrd="1" destOrd="0" presId="urn:microsoft.com/office/officeart/2005/8/layout/hierarchy1"/>
    <dgm:cxn modelId="{7C8B137E-805A-4681-AD40-3AEBFB5750A0}" type="presParOf" srcId="{74116AF2-4A36-4BA1-81BF-08F7D02820E4}" destId="{DA4875DC-8990-435C-A3CF-55BC408BE42D}" srcOrd="0" destOrd="0" presId="urn:microsoft.com/office/officeart/2005/8/layout/hierarchy1"/>
    <dgm:cxn modelId="{D52C673A-0801-42A8-96AA-C6B334142C1A}" type="presParOf" srcId="{74116AF2-4A36-4BA1-81BF-08F7D02820E4}" destId="{AC7001B7-2A5C-4A65-95E9-C77C753BFF23}" srcOrd="1" destOrd="0" presId="urn:microsoft.com/office/officeart/2005/8/layout/hierarchy1"/>
    <dgm:cxn modelId="{7916EE97-AFBA-440B-A173-4B6F4133FD99}" type="presParOf" srcId="{AC7001B7-2A5C-4A65-95E9-C77C753BFF23}" destId="{0564F22C-088A-4E59-8E69-65391841DC85}" srcOrd="0" destOrd="0" presId="urn:microsoft.com/office/officeart/2005/8/layout/hierarchy1"/>
    <dgm:cxn modelId="{F254F732-4C13-4425-8F1A-C254D20C945F}" type="presParOf" srcId="{0564F22C-088A-4E59-8E69-65391841DC85}" destId="{1F22877F-186B-4ACC-82DE-7080CBAB36CD}" srcOrd="0" destOrd="0" presId="urn:microsoft.com/office/officeart/2005/8/layout/hierarchy1"/>
    <dgm:cxn modelId="{A5E4B691-756B-4BDC-BF80-DE10479BD67E}" type="presParOf" srcId="{0564F22C-088A-4E59-8E69-65391841DC85}" destId="{DB8B637E-3ED3-4E01-BFD9-721AF8177500}" srcOrd="1" destOrd="0" presId="urn:microsoft.com/office/officeart/2005/8/layout/hierarchy1"/>
    <dgm:cxn modelId="{6A8AB38C-7C95-4D92-A41A-31C5A75B2693}" type="presParOf" srcId="{AC7001B7-2A5C-4A65-95E9-C77C753BFF23}" destId="{72694F9A-E15C-4E6A-9603-667503CB5A23}" srcOrd="1" destOrd="0" presId="urn:microsoft.com/office/officeart/2005/8/layout/hierarchy1"/>
    <dgm:cxn modelId="{1790225C-8043-447E-A1F9-1BD923F6D44F}" type="presParOf" srcId="{72694F9A-E15C-4E6A-9603-667503CB5A23}" destId="{83F8DF90-48E3-48E1-BF03-F9A040983CD3}" srcOrd="0" destOrd="0" presId="urn:microsoft.com/office/officeart/2005/8/layout/hierarchy1"/>
    <dgm:cxn modelId="{F2E85F8D-6FBB-4E04-8E37-47DCED8CACFF}" type="presParOf" srcId="{72694F9A-E15C-4E6A-9603-667503CB5A23}" destId="{2E20E32C-1E55-41BC-A0E2-3B91C6D90E5E}" srcOrd="1" destOrd="0" presId="urn:microsoft.com/office/officeart/2005/8/layout/hierarchy1"/>
    <dgm:cxn modelId="{56EE5095-C5EB-4834-BAA9-3C02033E3991}" type="presParOf" srcId="{2E20E32C-1E55-41BC-A0E2-3B91C6D90E5E}" destId="{E06CAD00-F991-4EEC-B647-9F63DBFCC02C}" srcOrd="0" destOrd="0" presId="urn:microsoft.com/office/officeart/2005/8/layout/hierarchy1"/>
    <dgm:cxn modelId="{3ACADE9A-ABB5-4590-A617-98AF26C80B9C}" type="presParOf" srcId="{E06CAD00-F991-4EEC-B647-9F63DBFCC02C}" destId="{0BAE5B04-64EE-4A0C-9800-973245999719}" srcOrd="0" destOrd="0" presId="urn:microsoft.com/office/officeart/2005/8/layout/hierarchy1"/>
    <dgm:cxn modelId="{FDBBF869-DF6E-4E17-A182-6EF8F650A607}" type="presParOf" srcId="{E06CAD00-F991-4EEC-B647-9F63DBFCC02C}" destId="{E960FD28-2627-413B-9A2C-9343986C849E}" srcOrd="1" destOrd="0" presId="urn:microsoft.com/office/officeart/2005/8/layout/hierarchy1"/>
    <dgm:cxn modelId="{EE7ABE26-2584-41E6-86BC-BCC6D923A5CB}" type="presParOf" srcId="{2E20E32C-1E55-41BC-A0E2-3B91C6D90E5E}" destId="{85151131-3D09-4BA0-81A6-96409D327633}" srcOrd="1" destOrd="0" presId="urn:microsoft.com/office/officeart/2005/8/layout/hierarchy1"/>
    <dgm:cxn modelId="{317B82CF-1109-4609-866B-7BAD7CC92B38}" type="presParOf" srcId="{85151131-3D09-4BA0-81A6-96409D327633}" destId="{C80F3647-227E-4AFA-8D59-7731C033785D}" srcOrd="0" destOrd="0" presId="urn:microsoft.com/office/officeart/2005/8/layout/hierarchy1"/>
    <dgm:cxn modelId="{8515C32D-6DB5-4EB4-AAC1-E7FEFD9568B1}" type="presParOf" srcId="{85151131-3D09-4BA0-81A6-96409D327633}" destId="{E21F86D9-CB5B-438A-96B5-45FB11A572D7}" srcOrd="1" destOrd="0" presId="urn:microsoft.com/office/officeart/2005/8/layout/hierarchy1"/>
    <dgm:cxn modelId="{94EA9280-E33E-4206-8964-41347B8A4512}" type="presParOf" srcId="{E21F86D9-CB5B-438A-96B5-45FB11A572D7}" destId="{90E48F76-0598-44D4-87A4-EBD26B94FE00}" srcOrd="0" destOrd="0" presId="urn:microsoft.com/office/officeart/2005/8/layout/hierarchy1"/>
    <dgm:cxn modelId="{15B5B69B-D932-447B-8A46-BB79DDD34DEA}" type="presParOf" srcId="{90E48F76-0598-44D4-87A4-EBD26B94FE00}" destId="{ABE47190-D0B7-413B-9ADC-1342FA307B5E}" srcOrd="0" destOrd="0" presId="urn:microsoft.com/office/officeart/2005/8/layout/hierarchy1"/>
    <dgm:cxn modelId="{8C2F692D-F1C2-466C-BE98-151BDE712742}" type="presParOf" srcId="{90E48F76-0598-44D4-87A4-EBD26B94FE00}" destId="{CA041194-0FB4-4D95-81EE-7B479D73251E}" srcOrd="1" destOrd="0" presId="urn:microsoft.com/office/officeart/2005/8/layout/hierarchy1"/>
    <dgm:cxn modelId="{AF7CED83-CCEB-4477-8136-77E0B96AA2AA}" type="presParOf" srcId="{E21F86D9-CB5B-438A-96B5-45FB11A572D7}" destId="{A06C4616-A589-4478-93DD-349196116012}" srcOrd="1" destOrd="0" presId="urn:microsoft.com/office/officeart/2005/8/layout/hierarchy1"/>
    <dgm:cxn modelId="{0634B73A-0C9E-4A6D-B35C-337983F6F228}" type="presParOf" srcId="{A06C4616-A589-4478-93DD-349196116012}" destId="{332E9B42-2202-411D-8A46-C1743DF75C9E}" srcOrd="0" destOrd="0" presId="urn:microsoft.com/office/officeart/2005/8/layout/hierarchy1"/>
    <dgm:cxn modelId="{E5DF334C-158F-4EC8-844F-877A1188E5F7}" type="presParOf" srcId="{A06C4616-A589-4478-93DD-349196116012}" destId="{49988FF1-1EAD-4A9F-B2C1-72A4CDC39C20}" srcOrd="1" destOrd="0" presId="urn:microsoft.com/office/officeart/2005/8/layout/hierarchy1"/>
    <dgm:cxn modelId="{0E3AFD08-8178-4282-8062-B17BA0B94CE3}" type="presParOf" srcId="{49988FF1-1EAD-4A9F-B2C1-72A4CDC39C20}" destId="{16A1FA1D-9339-485E-B879-2AAB9F363BFB}" srcOrd="0" destOrd="0" presId="urn:microsoft.com/office/officeart/2005/8/layout/hierarchy1"/>
    <dgm:cxn modelId="{CD7A66B4-5771-4133-8295-857FD33A8395}" type="presParOf" srcId="{16A1FA1D-9339-485E-B879-2AAB9F363BFB}" destId="{BE595C23-4C60-4604-BA8B-288329FCD2AA}" srcOrd="0" destOrd="0" presId="urn:microsoft.com/office/officeart/2005/8/layout/hierarchy1"/>
    <dgm:cxn modelId="{3E4EA51F-0CBC-499D-8685-D4838B6E03A3}" type="presParOf" srcId="{16A1FA1D-9339-485E-B879-2AAB9F363BFB}" destId="{99616147-F694-4E01-9C1D-6F7A9A667DE7}" srcOrd="1" destOrd="0" presId="urn:microsoft.com/office/officeart/2005/8/layout/hierarchy1"/>
    <dgm:cxn modelId="{9D1E1758-0A93-4691-BF50-F60559D3A6D4}" type="presParOf" srcId="{49988FF1-1EAD-4A9F-B2C1-72A4CDC39C20}" destId="{0FCC0477-201C-430E-8470-C56BCE38347C}" srcOrd="1" destOrd="0" presId="urn:microsoft.com/office/officeart/2005/8/layout/hierarchy1"/>
    <dgm:cxn modelId="{9888BFE6-504D-4921-AD19-C87531E659BC}" type="presParOf" srcId="{74116AF2-4A36-4BA1-81BF-08F7D02820E4}" destId="{2491F430-C70B-43F3-BEF9-42C929CD1934}" srcOrd="2" destOrd="0" presId="urn:microsoft.com/office/officeart/2005/8/layout/hierarchy1"/>
    <dgm:cxn modelId="{D1051176-9B58-4CF8-992C-614461345CAD}" type="presParOf" srcId="{74116AF2-4A36-4BA1-81BF-08F7D02820E4}" destId="{E051A917-12C1-4F5D-9CA6-61E16087218F}" srcOrd="3" destOrd="0" presId="urn:microsoft.com/office/officeart/2005/8/layout/hierarchy1"/>
    <dgm:cxn modelId="{7279CBAA-22F2-40B7-8A35-90BB8F636E7E}" type="presParOf" srcId="{E051A917-12C1-4F5D-9CA6-61E16087218F}" destId="{58D643E0-FA35-4EE4-8D08-4B2E08FBC011}" srcOrd="0" destOrd="0" presId="urn:microsoft.com/office/officeart/2005/8/layout/hierarchy1"/>
    <dgm:cxn modelId="{AAA5D5E2-5011-43D6-827F-7092E4554365}" type="presParOf" srcId="{58D643E0-FA35-4EE4-8D08-4B2E08FBC011}" destId="{5990322F-5B44-4C5B-8429-665EAE56B738}" srcOrd="0" destOrd="0" presId="urn:microsoft.com/office/officeart/2005/8/layout/hierarchy1"/>
    <dgm:cxn modelId="{644FA9ED-445E-4FD1-8C30-5291923A8F3D}" type="presParOf" srcId="{58D643E0-FA35-4EE4-8D08-4B2E08FBC011}" destId="{078CA84E-CF72-40E6-80CA-FB7AAFB7BC46}" srcOrd="1" destOrd="0" presId="urn:microsoft.com/office/officeart/2005/8/layout/hierarchy1"/>
    <dgm:cxn modelId="{F073A169-148F-48C1-9FB9-50CCCBE3486E}" type="presParOf" srcId="{E051A917-12C1-4F5D-9CA6-61E16087218F}" destId="{8718797B-67CF-4EF7-8D69-9ED0088BE47D}" srcOrd="1" destOrd="0" presId="urn:microsoft.com/office/officeart/2005/8/layout/hierarchy1"/>
    <dgm:cxn modelId="{33DB3589-6144-4BA4-B01F-5ABEA3E92818}" type="presParOf" srcId="{8718797B-67CF-4EF7-8D69-9ED0088BE47D}" destId="{59508DFD-2422-4983-B7C0-DDD20FFD6C92}" srcOrd="0" destOrd="0" presId="urn:microsoft.com/office/officeart/2005/8/layout/hierarchy1"/>
    <dgm:cxn modelId="{3B9BABDF-7D0D-4C5E-9FDD-019F2F643298}" type="presParOf" srcId="{8718797B-67CF-4EF7-8D69-9ED0088BE47D}" destId="{6D8D9C7A-2958-4AF9-A6F5-14D197F7128C}" srcOrd="1" destOrd="0" presId="urn:microsoft.com/office/officeart/2005/8/layout/hierarchy1"/>
    <dgm:cxn modelId="{E90F2784-7B11-4A2E-A2E3-626768CCB018}" type="presParOf" srcId="{6D8D9C7A-2958-4AF9-A6F5-14D197F7128C}" destId="{44FBF55E-CD4C-4385-816A-EDE363EFD39A}" srcOrd="0" destOrd="0" presId="urn:microsoft.com/office/officeart/2005/8/layout/hierarchy1"/>
    <dgm:cxn modelId="{451A4220-29C4-4B16-A3D5-2A6CEB155395}" type="presParOf" srcId="{44FBF55E-CD4C-4385-816A-EDE363EFD39A}" destId="{8F850573-E3C8-4A2B-A576-D41668EC8D41}" srcOrd="0" destOrd="0" presId="urn:microsoft.com/office/officeart/2005/8/layout/hierarchy1"/>
    <dgm:cxn modelId="{CE7833F9-64C9-44F5-A7A1-EF3699DD2606}" type="presParOf" srcId="{44FBF55E-CD4C-4385-816A-EDE363EFD39A}" destId="{C620C6D9-96B9-4B6D-A018-E547119C91B6}" srcOrd="1" destOrd="0" presId="urn:microsoft.com/office/officeart/2005/8/layout/hierarchy1"/>
    <dgm:cxn modelId="{E270C7C4-EC6A-470A-8F19-F5768007BD56}" type="presParOf" srcId="{6D8D9C7A-2958-4AF9-A6F5-14D197F7128C}" destId="{DFEABB2A-0982-4DCD-9BD8-8D0B6697DB1D}" srcOrd="1" destOrd="0" presId="urn:microsoft.com/office/officeart/2005/8/layout/hierarchy1"/>
    <dgm:cxn modelId="{55E3C65E-1723-416F-9C31-D81C5D195E6E}" type="presParOf" srcId="{DFEABB2A-0982-4DCD-9BD8-8D0B6697DB1D}" destId="{24546BC4-4155-45F5-AA62-1E7D2807355D}" srcOrd="0" destOrd="0" presId="urn:microsoft.com/office/officeart/2005/8/layout/hierarchy1"/>
    <dgm:cxn modelId="{181FFF9A-164B-40B6-A6B4-B6491AFB2E88}" type="presParOf" srcId="{DFEABB2A-0982-4DCD-9BD8-8D0B6697DB1D}" destId="{992D0730-E38C-4DCC-9F68-993895DF9427}" srcOrd="1" destOrd="0" presId="urn:microsoft.com/office/officeart/2005/8/layout/hierarchy1"/>
    <dgm:cxn modelId="{A88F7155-B0BA-48C8-9D46-9A851E27A1AA}" type="presParOf" srcId="{992D0730-E38C-4DCC-9F68-993895DF9427}" destId="{7181C7AA-1DDE-4F04-AA6D-33A901C19C09}" srcOrd="0" destOrd="0" presId="urn:microsoft.com/office/officeart/2005/8/layout/hierarchy1"/>
    <dgm:cxn modelId="{C93159C2-4EC7-4EFD-8058-75AFA262C7D2}" type="presParOf" srcId="{7181C7AA-1DDE-4F04-AA6D-33A901C19C09}" destId="{7E66F63D-B638-4359-B9F0-EC4DB02AB71E}" srcOrd="0" destOrd="0" presId="urn:microsoft.com/office/officeart/2005/8/layout/hierarchy1"/>
    <dgm:cxn modelId="{384A094C-98FB-43D4-B9C0-5E6E6A709E83}" type="presParOf" srcId="{7181C7AA-1DDE-4F04-AA6D-33A901C19C09}" destId="{766341F6-BD97-4DBA-B2DD-1AF98436CD6F}" srcOrd="1" destOrd="0" presId="urn:microsoft.com/office/officeart/2005/8/layout/hierarchy1"/>
    <dgm:cxn modelId="{60F09BAE-AA63-4F6D-9328-93A5C2D6AF65}" type="presParOf" srcId="{992D0730-E38C-4DCC-9F68-993895DF9427}" destId="{A32D95E2-9D89-4076-BE3A-B2585AB645D2}" srcOrd="1" destOrd="0" presId="urn:microsoft.com/office/officeart/2005/8/layout/hierarchy1"/>
    <dgm:cxn modelId="{DD60DA19-8BE8-4F82-B650-B8330DF43329}" type="presParOf" srcId="{DFEABB2A-0982-4DCD-9BD8-8D0B6697DB1D}" destId="{433A73B8-E220-4ABC-934F-FA19192B3558}" srcOrd="2" destOrd="0" presId="urn:microsoft.com/office/officeart/2005/8/layout/hierarchy1"/>
    <dgm:cxn modelId="{9554C731-C676-4E94-A0C2-C9B5CE2DF3CF}" type="presParOf" srcId="{DFEABB2A-0982-4DCD-9BD8-8D0B6697DB1D}" destId="{F8CCF9E0-D3DD-48DB-BD0C-602584341EB7}" srcOrd="3" destOrd="0" presId="urn:microsoft.com/office/officeart/2005/8/layout/hierarchy1"/>
    <dgm:cxn modelId="{F01D327D-6B4B-45A3-8A62-E015EBCBCA2F}" type="presParOf" srcId="{F8CCF9E0-D3DD-48DB-BD0C-602584341EB7}" destId="{FFF2EA01-8B47-46CC-80BD-C217FF90807C}" srcOrd="0" destOrd="0" presId="urn:microsoft.com/office/officeart/2005/8/layout/hierarchy1"/>
    <dgm:cxn modelId="{E6CF6720-D67A-45E7-8818-694CEF52E7AD}" type="presParOf" srcId="{FFF2EA01-8B47-46CC-80BD-C217FF90807C}" destId="{6E919B72-6081-4918-B37A-2C3E466655A7}" srcOrd="0" destOrd="0" presId="urn:microsoft.com/office/officeart/2005/8/layout/hierarchy1"/>
    <dgm:cxn modelId="{196BFC45-4FED-4CBA-820B-F129F1E1BC93}" type="presParOf" srcId="{FFF2EA01-8B47-46CC-80BD-C217FF90807C}" destId="{577E6ED1-84D8-4C9F-BEB1-65607FFDEB87}" srcOrd="1" destOrd="0" presId="urn:microsoft.com/office/officeart/2005/8/layout/hierarchy1"/>
    <dgm:cxn modelId="{C02B2D43-845A-4CE5-A7FF-D6644A71FC65}" type="presParOf" srcId="{F8CCF9E0-D3DD-48DB-BD0C-602584341EB7}" destId="{09771C35-26E0-49F7-91C2-8E22550E1D46}" srcOrd="1" destOrd="0" presId="urn:microsoft.com/office/officeart/2005/8/layout/hierarchy1"/>
    <dgm:cxn modelId="{116C096A-54BB-4045-AD91-4BA0545A37E3}" type="presParOf" srcId="{DFEABB2A-0982-4DCD-9BD8-8D0B6697DB1D}" destId="{CE76C13B-DFE4-440F-ACA0-32218FC3F580}" srcOrd="4" destOrd="0" presId="urn:microsoft.com/office/officeart/2005/8/layout/hierarchy1"/>
    <dgm:cxn modelId="{A7E60909-251D-47A4-951E-65CD643DA915}" type="presParOf" srcId="{DFEABB2A-0982-4DCD-9BD8-8D0B6697DB1D}" destId="{F32FD0A2-2306-413D-A4B0-69FE4B4721D7}" srcOrd="5" destOrd="0" presId="urn:microsoft.com/office/officeart/2005/8/layout/hierarchy1"/>
    <dgm:cxn modelId="{C852F086-103C-4D4F-AB4A-60DFD9597A83}" type="presParOf" srcId="{F32FD0A2-2306-413D-A4B0-69FE4B4721D7}" destId="{BA63F92B-2892-4352-B781-81DC580643B5}" srcOrd="0" destOrd="0" presId="urn:microsoft.com/office/officeart/2005/8/layout/hierarchy1"/>
    <dgm:cxn modelId="{1867D78B-7DC6-470E-A19B-0297E3017684}" type="presParOf" srcId="{BA63F92B-2892-4352-B781-81DC580643B5}" destId="{399D8DF8-C65E-4BEB-86DD-E337CBAE6EA1}" srcOrd="0" destOrd="0" presId="urn:microsoft.com/office/officeart/2005/8/layout/hierarchy1"/>
    <dgm:cxn modelId="{3986C8C9-2A25-4D22-B3CB-8624CFBEBF82}" type="presParOf" srcId="{BA63F92B-2892-4352-B781-81DC580643B5}" destId="{2D650810-4648-446B-8666-47DE8542194B}" srcOrd="1" destOrd="0" presId="urn:microsoft.com/office/officeart/2005/8/layout/hierarchy1"/>
    <dgm:cxn modelId="{62961E80-05C3-45F2-9878-E70020C4072B}" type="presParOf" srcId="{F32FD0A2-2306-413D-A4B0-69FE4B4721D7}" destId="{8C71DDED-738E-429C-9A17-53120EA966EC}" srcOrd="1" destOrd="0" presId="urn:microsoft.com/office/officeart/2005/8/layout/hierarchy1"/>
    <dgm:cxn modelId="{0562FA8C-3F8F-4E33-95DF-04D2E7C22C5F}" type="presParOf" srcId="{8C71DDED-738E-429C-9A17-53120EA966EC}" destId="{57859309-93BB-45A3-8CCB-41B677C1C1E3}" srcOrd="0" destOrd="0" presId="urn:microsoft.com/office/officeart/2005/8/layout/hierarchy1"/>
    <dgm:cxn modelId="{E4A48746-32AC-4C3B-88EA-30356119B269}" type="presParOf" srcId="{8C71DDED-738E-429C-9A17-53120EA966EC}" destId="{DE7E2DC9-319E-488E-8274-697E257F18B4}" srcOrd="1" destOrd="0" presId="urn:microsoft.com/office/officeart/2005/8/layout/hierarchy1"/>
    <dgm:cxn modelId="{9874B940-1176-4FBD-8D2E-371F09088734}" type="presParOf" srcId="{DE7E2DC9-319E-488E-8274-697E257F18B4}" destId="{CF4B4EB0-765D-4074-A71A-37505306D5CD}" srcOrd="0" destOrd="0" presId="urn:microsoft.com/office/officeart/2005/8/layout/hierarchy1"/>
    <dgm:cxn modelId="{6139B4EB-3629-4AF0-8701-AC7555C7CFCB}" type="presParOf" srcId="{CF4B4EB0-765D-4074-A71A-37505306D5CD}" destId="{92C3B8CD-F55A-4826-AB84-C258BB634E0A}" srcOrd="0" destOrd="0" presId="urn:microsoft.com/office/officeart/2005/8/layout/hierarchy1"/>
    <dgm:cxn modelId="{AE12015D-B724-4643-BF20-38CEE5B9EC1A}" type="presParOf" srcId="{CF4B4EB0-765D-4074-A71A-37505306D5CD}" destId="{D36A8EF0-0D52-4AD3-B65F-8C179C5316EB}" srcOrd="1" destOrd="0" presId="urn:microsoft.com/office/officeart/2005/8/layout/hierarchy1"/>
    <dgm:cxn modelId="{7CCB8573-FCFA-4ACF-8596-6C86A32A15DC}" type="presParOf" srcId="{DE7E2DC9-319E-488E-8274-697E257F18B4}" destId="{97EB4B3A-DE23-4D63-9E15-C73EE2595874}" srcOrd="1" destOrd="0" presId="urn:microsoft.com/office/officeart/2005/8/layout/hierarchy1"/>
    <dgm:cxn modelId="{C3D014E5-3F99-49AB-A3A3-6EAB44B94D1E}" type="presParOf" srcId="{8C71DDED-738E-429C-9A17-53120EA966EC}" destId="{A36090DA-5AAA-4093-B83F-44A252ACC339}" srcOrd="2" destOrd="0" presId="urn:microsoft.com/office/officeart/2005/8/layout/hierarchy1"/>
    <dgm:cxn modelId="{B2C5121B-1AB9-470A-8995-5A76EE56A920}" type="presParOf" srcId="{8C71DDED-738E-429C-9A17-53120EA966EC}" destId="{4DE3478B-0BA9-4453-8D97-919CD82969F5}" srcOrd="3" destOrd="0" presId="urn:microsoft.com/office/officeart/2005/8/layout/hierarchy1"/>
    <dgm:cxn modelId="{D0B831AA-AE73-412B-ADE6-32186B07E4C4}" type="presParOf" srcId="{4DE3478B-0BA9-4453-8D97-919CD82969F5}" destId="{48B1E64B-5207-436B-BB33-C71EF667D219}" srcOrd="0" destOrd="0" presId="urn:microsoft.com/office/officeart/2005/8/layout/hierarchy1"/>
    <dgm:cxn modelId="{C8450E32-68C0-430C-BE80-749E5A8CAD90}" type="presParOf" srcId="{48B1E64B-5207-436B-BB33-C71EF667D219}" destId="{ED8C523F-D30E-4E10-ADD6-F6E0432716B1}" srcOrd="0" destOrd="0" presId="urn:microsoft.com/office/officeart/2005/8/layout/hierarchy1"/>
    <dgm:cxn modelId="{8ACB95EE-ED84-4D72-8C71-954D9639EF79}" type="presParOf" srcId="{48B1E64B-5207-436B-BB33-C71EF667D219}" destId="{35701988-A177-49AF-8B1D-A9BB1AFA38C9}" srcOrd="1" destOrd="0" presId="urn:microsoft.com/office/officeart/2005/8/layout/hierarchy1"/>
    <dgm:cxn modelId="{F96D8E1B-0F5A-4D7F-B3D2-767AC154DEED}" type="presParOf" srcId="{4DE3478B-0BA9-4453-8D97-919CD82969F5}" destId="{4B6FAC66-7F33-42DD-8D8D-1892424BBAE6}" srcOrd="1" destOrd="0" presId="urn:microsoft.com/office/officeart/2005/8/layout/hierarchy1"/>
    <dgm:cxn modelId="{81895F78-0A73-4EC1-8DBC-8EB9CA0FEF81}" type="presParOf" srcId="{8C71DDED-738E-429C-9A17-53120EA966EC}" destId="{3799BCE0-04D2-4F11-BC48-65C9D60C2E00}" srcOrd="4" destOrd="0" presId="urn:microsoft.com/office/officeart/2005/8/layout/hierarchy1"/>
    <dgm:cxn modelId="{323DCC6C-5F93-48A6-96BB-293BA1016683}" type="presParOf" srcId="{8C71DDED-738E-429C-9A17-53120EA966EC}" destId="{7BD24150-6701-4AE4-B4ED-E3D8F1374CF2}" srcOrd="5" destOrd="0" presId="urn:microsoft.com/office/officeart/2005/8/layout/hierarchy1"/>
    <dgm:cxn modelId="{8722AC79-22C8-4626-999E-919D5B83D25E}" type="presParOf" srcId="{7BD24150-6701-4AE4-B4ED-E3D8F1374CF2}" destId="{AD05EE69-45F7-458E-867F-23BDC10FDAE3}" srcOrd="0" destOrd="0" presId="urn:microsoft.com/office/officeart/2005/8/layout/hierarchy1"/>
    <dgm:cxn modelId="{620D1D3D-60FF-4BD5-B0CD-06D925D79C31}" type="presParOf" srcId="{AD05EE69-45F7-458E-867F-23BDC10FDAE3}" destId="{2AE839A3-79EA-4C3D-BE5C-920FDD8E023D}" srcOrd="0" destOrd="0" presId="urn:microsoft.com/office/officeart/2005/8/layout/hierarchy1"/>
    <dgm:cxn modelId="{49FE97AE-2915-4D40-B40E-8F7B05B4F6BF}" type="presParOf" srcId="{AD05EE69-45F7-458E-867F-23BDC10FDAE3}" destId="{E7B56E17-3F36-4BFE-A218-C3C395A696BA}" srcOrd="1" destOrd="0" presId="urn:microsoft.com/office/officeart/2005/8/layout/hierarchy1"/>
    <dgm:cxn modelId="{EEE2B201-A2C8-413C-904C-9A37300F001A}" type="presParOf" srcId="{7BD24150-6701-4AE4-B4ED-E3D8F1374CF2}" destId="{0045AB9B-90E4-450C-A732-D369635E058A}" srcOrd="1" destOrd="0" presId="urn:microsoft.com/office/officeart/2005/8/layout/hierarchy1"/>
    <dgm:cxn modelId="{26F4F1E2-B55E-422B-9830-F7EB97BEF757}" type="presParOf" srcId="{DFEABB2A-0982-4DCD-9BD8-8D0B6697DB1D}" destId="{E4D0C928-C267-4D12-B462-2F48DC1799BC}" srcOrd="6" destOrd="0" presId="urn:microsoft.com/office/officeart/2005/8/layout/hierarchy1"/>
    <dgm:cxn modelId="{46AFDFB9-FE61-4A8E-ABC2-A2926D81B7F1}" type="presParOf" srcId="{DFEABB2A-0982-4DCD-9BD8-8D0B6697DB1D}" destId="{6EA77D90-ACF3-43B1-BEB2-C7FA4793831F}" srcOrd="7" destOrd="0" presId="urn:microsoft.com/office/officeart/2005/8/layout/hierarchy1"/>
    <dgm:cxn modelId="{29F2DB98-BCC3-4022-9A24-452AFAB49767}" type="presParOf" srcId="{6EA77D90-ACF3-43B1-BEB2-C7FA4793831F}" destId="{21B55B47-70A7-4561-A121-BBEE57A743AD}" srcOrd="0" destOrd="0" presId="urn:microsoft.com/office/officeart/2005/8/layout/hierarchy1"/>
    <dgm:cxn modelId="{0CE3E8CE-2D3E-42E3-AFF9-BC684748D5E4}" type="presParOf" srcId="{21B55B47-70A7-4561-A121-BBEE57A743AD}" destId="{F4C01C6B-A9FA-4439-8EBA-6E1E4F805A1F}" srcOrd="0" destOrd="0" presId="urn:microsoft.com/office/officeart/2005/8/layout/hierarchy1"/>
    <dgm:cxn modelId="{FD6EFC91-595F-4525-AE05-21D9DD7FB0EA}" type="presParOf" srcId="{21B55B47-70A7-4561-A121-BBEE57A743AD}" destId="{BF774EF9-B99E-40FE-9926-32EEE540383C}" srcOrd="1" destOrd="0" presId="urn:microsoft.com/office/officeart/2005/8/layout/hierarchy1"/>
    <dgm:cxn modelId="{BEFBF1D5-C54F-4214-9AC6-05C987C13CDB}" type="presParOf" srcId="{6EA77D90-ACF3-43B1-BEB2-C7FA4793831F}" destId="{9BD95563-4912-4191-A73B-26D74BE601D1}" srcOrd="1" destOrd="0" presId="urn:microsoft.com/office/officeart/2005/8/layout/hierarchy1"/>
    <dgm:cxn modelId="{EC730CDD-B25A-4213-B1DD-999C0A92CA3B}" type="presParOf" srcId="{DFEABB2A-0982-4DCD-9BD8-8D0B6697DB1D}" destId="{D71A3C30-EDB0-49D0-B30A-D49B9B1F7810}" srcOrd="8" destOrd="0" presId="urn:microsoft.com/office/officeart/2005/8/layout/hierarchy1"/>
    <dgm:cxn modelId="{AA1F27F0-F98E-45BA-B9FC-03514EB90E59}" type="presParOf" srcId="{DFEABB2A-0982-4DCD-9BD8-8D0B6697DB1D}" destId="{FD41C08C-A309-4DD3-B280-101E1FA27894}" srcOrd="9" destOrd="0" presId="urn:microsoft.com/office/officeart/2005/8/layout/hierarchy1"/>
    <dgm:cxn modelId="{E1E3B501-F9D8-4E01-899D-57BBBE669CAF}" type="presParOf" srcId="{FD41C08C-A309-4DD3-B280-101E1FA27894}" destId="{DDC1CFC9-E7AE-47AF-816E-31A054A140BC}" srcOrd="0" destOrd="0" presId="urn:microsoft.com/office/officeart/2005/8/layout/hierarchy1"/>
    <dgm:cxn modelId="{7F80B179-F3CB-40D6-A680-D19686B77468}" type="presParOf" srcId="{DDC1CFC9-E7AE-47AF-816E-31A054A140BC}" destId="{216E3F68-91E5-49DD-83A6-75A95A9B0BA0}" srcOrd="0" destOrd="0" presId="urn:microsoft.com/office/officeart/2005/8/layout/hierarchy1"/>
    <dgm:cxn modelId="{A5CD70A7-8F5C-470E-B9A6-FA4D8371053A}" type="presParOf" srcId="{DDC1CFC9-E7AE-47AF-816E-31A054A140BC}" destId="{8740C256-D5F3-403A-8253-77F23D5489C9}" srcOrd="1" destOrd="0" presId="urn:microsoft.com/office/officeart/2005/8/layout/hierarchy1"/>
    <dgm:cxn modelId="{62612E0F-8F31-49C8-9690-B382CEBE54B9}" type="presParOf" srcId="{FD41C08C-A309-4DD3-B280-101E1FA27894}" destId="{CE315253-5D60-46B4-8436-18BB09197F4A}" srcOrd="1" destOrd="0" presId="urn:microsoft.com/office/officeart/2005/8/layout/hierarchy1"/>
    <dgm:cxn modelId="{4234108E-D418-4734-B966-B0FD7AB363CE}" type="presParOf" srcId="{74116AF2-4A36-4BA1-81BF-08F7D02820E4}" destId="{45C2B064-8E74-4F18-BFCA-1143D22EA6C4}" srcOrd="4" destOrd="0" presId="urn:microsoft.com/office/officeart/2005/8/layout/hierarchy1"/>
    <dgm:cxn modelId="{F2228F2F-BB8A-4037-8A68-70746A6DD46F}" type="presParOf" srcId="{74116AF2-4A36-4BA1-81BF-08F7D02820E4}" destId="{404CF8FD-B7D0-4CC0-BB8F-8DA1315F2960}" srcOrd="5" destOrd="0" presId="urn:microsoft.com/office/officeart/2005/8/layout/hierarchy1"/>
    <dgm:cxn modelId="{C9825F91-F78F-46E0-839C-9F59D4486A99}" type="presParOf" srcId="{404CF8FD-B7D0-4CC0-BB8F-8DA1315F2960}" destId="{DB986687-7DC9-48E9-AAF9-1A60BC4D56E3}" srcOrd="0" destOrd="0" presId="urn:microsoft.com/office/officeart/2005/8/layout/hierarchy1"/>
    <dgm:cxn modelId="{996105BD-4485-486A-BEAB-110E5525133A}" type="presParOf" srcId="{DB986687-7DC9-48E9-AAF9-1A60BC4D56E3}" destId="{8A2A2F9E-1D4C-42B3-995D-7D7FFC8273A2}" srcOrd="0" destOrd="0" presId="urn:microsoft.com/office/officeart/2005/8/layout/hierarchy1"/>
    <dgm:cxn modelId="{DEE6F2E9-E6A5-47E5-8DAB-BC8383E7953A}" type="presParOf" srcId="{DB986687-7DC9-48E9-AAF9-1A60BC4D56E3}" destId="{80A3A6D1-9FED-4636-BD1F-CEBF3343739F}" srcOrd="1" destOrd="0" presId="urn:microsoft.com/office/officeart/2005/8/layout/hierarchy1"/>
    <dgm:cxn modelId="{0816B8D9-7AAB-4BE2-98EA-F4BE7C47EFBB}" type="presParOf" srcId="{404CF8FD-B7D0-4CC0-BB8F-8DA1315F2960}" destId="{B94F14F9-4794-4847-A8A1-2F4F63BFEC0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C2B064-8E74-4F18-BFCA-1143D22EA6C4}">
      <dsp:nvSpPr>
        <dsp:cNvPr id="0" name=""/>
        <dsp:cNvSpPr/>
      </dsp:nvSpPr>
      <dsp:spPr>
        <a:xfrm>
          <a:off x="3603257" y="2073894"/>
          <a:ext cx="169976" cy="146215"/>
        </a:xfrm>
        <a:custGeom>
          <a:avLst/>
          <a:gdLst/>
          <a:ahLst/>
          <a:cxnLst/>
          <a:rect l="0" t="0" r="0" b="0"/>
          <a:pathLst>
            <a:path>
              <a:moveTo>
                <a:pt x="0" y="0"/>
              </a:moveTo>
              <a:lnTo>
                <a:pt x="0" y="69111"/>
              </a:lnTo>
              <a:lnTo>
                <a:pt x="169976" y="69111"/>
              </a:lnTo>
              <a:lnTo>
                <a:pt x="169976" y="146215"/>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1A3C30-EDB0-49D0-B30A-D49B9B1F7810}">
      <dsp:nvSpPr>
        <dsp:cNvPr id="0" name=""/>
        <dsp:cNvSpPr/>
      </dsp:nvSpPr>
      <dsp:spPr>
        <a:xfrm>
          <a:off x="551492" y="3615036"/>
          <a:ext cx="2034510" cy="242060"/>
        </a:xfrm>
        <a:custGeom>
          <a:avLst/>
          <a:gdLst/>
          <a:ahLst/>
          <a:cxnLst/>
          <a:rect l="0" t="0" r="0" b="0"/>
          <a:pathLst>
            <a:path>
              <a:moveTo>
                <a:pt x="2034510" y="0"/>
              </a:moveTo>
              <a:lnTo>
                <a:pt x="2034510" y="164957"/>
              </a:lnTo>
              <a:lnTo>
                <a:pt x="0" y="164957"/>
              </a:lnTo>
              <a:lnTo>
                <a:pt x="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D0C928-C267-4D12-B462-2F48DC1799BC}">
      <dsp:nvSpPr>
        <dsp:cNvPr id="0" name=""/>
        <dsp:cNvSpPr/>
      </dsp:nvSpPr>
      <dsp:spPr>
        <a:xfrm>
          <a:off x="1568747" y="3615036"/>
          <a:ext cx="1017255" cy="242060"/>
        </a:xfrm>
        <a:custGeom>
          <a:avLst/>
          <a:gdLst/>
          <a:ahLst/>
          <a:cxnLst/>
          <a:rect l="0" t="0" r="0" b="0"/>
          <a:pathLst>
            <a:path>
              <a:moveTo>
                <a:pt x="1017255" y="0"/>
              </a:moveTo>
              <a:lnTo>
                <a:pt x="1017255" y="164957"/>
              </a:lnTo>
              <a:lnTo>
                <a:pt x="0" y="164957"/>
              </a:lnTo>
              <a:lnTo>
                <a:pt x="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99BCE0-04D2-4F11-BC48-65C9D60C2E00}">
      <dsp:nvSpPr>
        <dsp:cNvPr id="0" name=""/>
        <dsp:cNvSpPr/>
      </dsp:nvSpPr>
      <dsp:spPr>
        <a:xfrm>
          <a:off x="1568747" y="4385607"/>
          <a:ext cx="1017255" cy="242060"/>
        </a:xfrm>
        <a:custGeom>
          <a:avLst/>
          <a:gdLst/>
          <a:ahLst/>
          <a:cxnLst/>
          <a:rect l="0" t="0" r="0" b="0"/>
          <a:pathLst>
            <a:path>
              <a:moveTo>
                <a:pt x="1017255" y="0"/>
              </a:moveTo>
              <a:lnTo>
                <a:pt x="1017255" y="164957"/>
              </a:lnTo>
              <a:lnTo>
                <a:pt x="0" y="164957"/>
              </a:lnTo>
              <a:lnTo>
                <a:pt x="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6090DA-5AAA-4093-B83F-44A252ACC339}">
      <dsp:nvSpPr>
        <dsp:cNvPr id="0" name=""/>
        <dsp:cNvSpPr/>
      </dsp:nvSpPr>
      <dsp:spPr>
        <a:xfrm>
          <a:off x="2540282" y="4385607"/>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859309-93BB-45A3-8CCB-41B677C1C1E3}">
      <dsp:nvSpPr>
        <dsp:cNvPr id="0" name=""/>
        <dsp:cNvSpPr/>
      </dsp:nvSpPr>
      <dsp:spPr>
        <a:xfrm>
          <a:off x="2586002" y="4385607"/>
          <a:ext cx="1017255" cy="242060"/>
        </a:xfrm>
        <a:custGeom>
          <a:avLst/>
          <a:gdLst/>
          <a:ahLst/>
          <a:cxnLst/>
          <a:rect l="0" t="0" r="0" b="0"/>
          <a:pathLst>
            <a:path>
              <a:moveTo>
                <a:pt x="0" y="0"/>
              </a:moveTo>
              <a:lnTo>
                <a:pt x="0" y="164957"/>
              </a:lnTo>
              <a:lnTo>
                <a:pt x="1017255" y="164957"/>
              </a:lnTo>
              <a:lnTo>
                <a:pt x="1017255"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76C13B-DFE4-440F-ACA0-32218FC3F580}">
      <dsp:nvSpPr>
        <dsp:cNvPr id="0" name=""/>
        <dsp:cNvSpPr/>
      </dsp:nvSpPr>
      <dsp:spPr>
        <a:xfrm>
          <a:off x="2540282" y="3615036"/>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3A73B8-E220-4ABC-934F-FA19192B3558}">
      <dsp:nvSpPr>
        <dsp:cNvPr id="0" name=""/>
        <dsp:cNvSpPr/>
      </dsp:nvSpPr>
      <dsp:spPr>
        <a:xfrm>
          <a:off x="2586002" y="3615036"/>
          <a:ext cx="1017255" cy="242060"/>
        </a:xfrm>
        <a:custGeom>
          <a:avLst/>
          <a:gdLst/>
          <a:ahLst/>
          <a:cxnLst/>
          <a:rect l="0" t="0" r="0" b="0"/>
          <a:pathLst>
            <a:path>
              <a:moveTo>
                <a:pt x="0" y="0"/>
              </a:moveTo>
              <a:lnTo>
                <a:pt x="0" y="164957"/>
              </a:lnTo>
              <a:lnTo>
                <a:pt x="1017255" y="164957"/>
              </a:lnTo>
              <a:lnTo>
                <a:pt x="1017255"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546BC4-4155-45F5-AA62-1E7D2807355D}">
      <dsp:nvSpPr>
        <dsp:cNvPr id="0" name=""/>
        <dsp:cNvSpPr/>
      </dsp:nvSpPr>
      <dsp:spPr>
        <a:xfrm>
          <a:off x="2586002" y="3615036"/>
          <a:ext cx="2034510" cy="242060"/>
        </a:xfrm>
        <a:custGeom>
          <a:avLst/>
          <a:gdLst/>
          <a:ahLst/>
          <a:cxnLst/>
          <a:rect l="0" t="0" r="0" b="0"/>
          <a:pathLst>
            <a:path>
              <a:moveTo>
                <a:pt x="0" y="0"/>
              </a:moveTo>
              <a:lnTo>
                <a:pt x="0" y="164957"/>
              </a:lnTo>
              <a:lnTo>
                <a:pt x="2034510" y="164957"/>
              </a:lnTo>
              <a:lnTo>
                <a:pt x="203451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508DFD-2422-4983-B7C0-DDD20FFD6C92}">
      <dsp:nvSpPr>
        <dsp:cNvPr id="0" name=""/>
        <dsp:cNvSpPr/>
      </dsp:nvSpPr>
      <dsp:spPr>
        <a:xfrm>
          <a:off x="2540282" y="2844465"/>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91F430-C70B-43F3-BEF9-42C929CD1934}">
      <dsp:nvSpPr>
        <dsp:cNvPr id="0" name=""/>
        <dsp:cNvSpPr/>
      </dsp:nvSpPr>
      <dsp:spPr>
        <a:xfrm>
          <a:off x="2586002" y="2073894"/>
          <a:ext cx="1017255" cy="242060"/>
        </a:xfrm>
        <a:custGeom>
          <a:avLst/>
          <a:gdLst/>
          <a:ahLst/>
          <a:cxnLst/>
          <a:rect l="0" t="0" r="0" b="0"/>
          <a:pathLst>
            <a:path>
              <a:moveTo>
                <a:pt x="1017255" y="0"/>
              </a:moveTo>
              <a:lnTo>
                <a:pt x="1017255" y="164957"/>
              </a:lnTo>
              <a:lnTo>
                <a:pt x="0" y="164957"/>
              </a:lnTo>
              <a:lnTo>
                <a:pt x="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2E9B42-2202-411D-8A46-C1743DF75C9E}">
      <dsp:nvSpPr>
        <dsp:cNvPr id="0" name=""/>
        <dsp:cNvSpPr/>
      </dsp:nvSpPr>
      <dsp:spPr>
        <a:xfrm>
          <a:off x="5592047" y="4385607"/>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0F3647-227E-4AFA-8D59-7731C033785D}">
      <dsp:nvSpPr>
        <dsp:cNvPr id="0" name=""/>
        <dsp:cNvSpPr/>
      </dsp:nvSpPr>
      <dsp:spPr>
        <a:xfrm>
          <a:off x="5592047" y="3615036"/>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F8DF90-48E3-48E1-BF03-F9A040983CD3}">
      <dsp:nvSpPr>
        <dsp:cNvPr id="0" name=""/>
        <dsp:cNvSpPr/>
      </dsp:nvSpPr>
      <dsp:spPr>
        <a:xfrm>
          <a:off x="5592047" y="2844465"/>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4875DC-8990-435C-A3CF-55BC408BE42D}">
      <dsp:nvSpPr>
        <dsp:cNvPr id="0" name=""/>
        <dsp:cNvSpPr/>
      </dsp:nvSpPr>
      <dsp:spPr>
        <a:xfrm>
          <a:off x="3603257" y="2073894"/>
          <a:ext cx="2034510" cy="242060"/>
        </a:xfrm>
        <a:custGeom>
          <a:avLst/>
          <a:gdLst/>
          <a:ahLst/>
          <a:cxnLst/>
          <a:rect l="0" t="0" r="0" b="0"/>
          <a:pathLst>
            <a:path>
              <a:moveTo>
                <a:pt x="0" y="0"/>
              </a:moveTo>
              <a:lnTo>
                <a:pt x="0" y="164957"/>
              </a:lnTo>
              <a:lnTo>
                <a:pt x="2034510" y="164957"/>
              </a:lnTo>
              <a:lnTo>
                <a:pt x="203451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CA2203-9DBE-4590-9AF5-D4582DD790AF}">
      <dsp:nvSpPr>
        <dsp:cNvPr id="0" name=""/>
        <dsp:cNvSpPr/>
      </dsp:nvSpPr>
      <dsp:spPr>
        <a:xfrm>
          <a:off x="3557537" y="1303324"/>
          <a:ext cx="91440" cy="242060"/>
        </a:xfrm>
        <a:custGeom>
          <a:avLst/>
          <a:gdLst/>
          <a:ahLst/>
          <a:cxnLst/>
          <a:rect l="0" t="0" r="0" b="0"/>
          <a:pathLst>
            <a:path>
              <a:moveTo>
                <a:pt x="45720" y="0"/>
              </a:moveTo>
              <a:lnTo>
                <a:pt x="45720" y="24206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5AE478-05F8-4C33-8947-CA1F8CCE5FEF}">
      <dsp:nvSpPr>
        <dsp:cNvPr id="0" name=""/>
        <dsp:cNvSpPr/>
      </dsp:nvSpPr>
      <dsp:spPr>
        <a:xfrm>
          <a:off x="3557537" y="532753"/>
          <a:ext cx="91440" cy="242060"/>
        </a:xfrm>
        <a:custGeom>
          <a:avLst/>
          <a:gdLst/>
          <a:ahLst/>
          <a:cxnLst/>
          <a:rect l="0" t="0" r="0" b="0"/>
          <a:pathLst>
            <a:path>
              <a:moveTo>
                <a:pt x="45720" y="0"/>
              </a:moveTo>
              <a:lnTo>
                <a:pt x="45720" y="24206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8FD624-B8EB-416D-8BF2-7909B164D74D}">
      <dsp:nvSpPr>
        <dsp:cNvPr id="0" name=""/>
        <dsp:cNvSpPr/>
      </dsp:nvSpPr>
      <dsp:spPr>
        <a:xfrm>
          <a:off x="3187107" y="4243"/>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114C835-E66E-438E-8B58-6E9A9B5CC116}">
      <dsp:nvSpPr>
        <dsp:cNvPr id="0" name=""/>
        <dsp:cNvSpPr/>
      </dsp:nvSpPr>
      <dsp:spPr>
        <a:xfrm>
          <a:off x="3279585" y="92097"/>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Board of Directors</a:t>
          </a:r>
        </a:p>
      </dsp:txBody>
      <dsp:txXfrm>
        <a:off x="3295065" y="107577"/>
        <a:ext cx="801339" cy="497550"/>
      </dsp:txXfrm>
    </dsp:sp>
    <dsp:sp modelId="{B2EE9F6B-1E81-4970-8484-28CE17F5F2F4}">
      <dsp:nvSpPr>
        <dsp:cNvPr id="0" name=""/>
        <dsp:cNvSpPr/>
      </dsp:nvSpPr>
      <dsp:spPr>
        <a:xfrm>
          <a:off x="3187107" y="774814"/>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1374000-62C8-46B5-A58A-BDD62673B941}">
      <dsp:nvSpPr>
        <dsp:cNvPr id="0" name=""/>
        <dsp:cNvSpPr/>
      </dsp:nvSpPr>
      <dsp:spPr>
        <a:xfrm>
          <a:off x="3279585" y="862667"/>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Chairman</a:t>
          </a:r>
        </a:p>
      </dsp:txBody>
      <dsp:txXfrm>
        <a:off x="3295065" y="878147"/>
        <a:ext cx="801339" cy="497550"/>
      </dsp:txXfrm>
    </dsp:sp>
    <dsp:sp modelId="{A9016458-E88E-4A18-9157-141F419313E9}">
      <dsp:nvSpPr>
        <dsp:cNvPr id="0" name=""/>
        <dsp:cNvSpPr/>
      </dsp:nvSpPr>
      <dsp:spPr>
        <a:xfrm>
          <a:off x="3187107" y="1545384"/>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C2B772F-0112-4C98-A01A-E07D7E9E3E25}">
      <dsp:nvSpPr>
        <dsp:cNvPr id="0" name=""/>
        <dsp:cNvSpPr/>
      </dsp:nvSpPr>
      <dsp:spPr>
        <a:xfrm>
          <a:off x="3279585" y="1633238"/>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Chief Executive Officer</a:t>
          </a:r>
        </a:p>
      </dsp:txBody>
      <dsp:txXfrm>
        <a:off x="3295065" y="1648718"/>
        <a:ext cx="801339" cy="497550"/>
      </dsp:txXfrm>
    </dsp:sp>
    <dsp:sp modelId="{1F22877F-186B-4ACC-82DE-7080CBAB36CD}">
      <dsp:nvSpPr>
        <dsp:cNvPr id="0" name=""/>
        <dsp:cNvSpPr/>
      </dsp:nvSpPr>
      <dsp:spPr>
        <a:xfrm>
          <a:off x="5221618" y="2315955"/>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B8B637E-3ED3-4E01-BFD9-721AF8177500}">
      <dsp:nvSpPr>
        <dsp:cNvPr id="0" name=""/>
        <dsp:cNvSpPr/>
      </dsp:nvSpPr>
      <dsp:spPr>
        <a:xfrm>
          <a:off x="5314095" y="2403809"/>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Provincial Coordinator</a:t>
          </a:r>
        </a:p>
      </dsp:txBody>
      <dsp:txXfrm>
        <a:off x="5329575" y="2419289"/>
        <a:ext cx="801339" cy="497550"/>
      </dsp:txXfrm>
    </dsp:sp>
    <dsp:sp modelId="{0BAE5B04-64EE-4A0C-9800-973245999719}">
      <dsp:nvSpPr>
        <dsp:cNvPr id="0" name=""/>
        <dsp:cNvSpPr/>
      </dsp:nvSpPr>
      <dsp:spPr>
        <a:xfrm>
          <a:off x="5221618" y="308652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960FD28-2627-413B-9A2C-9343986C849E}">
      <dsp:nvSpPr>
        <dsp:cNvPr id="0" name=""/>
        <dsp:cNvSpPr/>
      </dsp:nvSpPr>
      <dsp:spPr>
        <a:xfrm>
          <a:off x="5314095" y="317438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Manager Program</a:t>
          </a:r>
        </a:p>
      </dsp:txBody>
      <dsp:txXfrm>
        <a:off x="5329575" y="3189860"/>
        <a:ext cx="801339" cy="497550"/>
      </dsp:txXfrm>
    </dsp:sp>
    <dsp:sp modelId="{ABE47190-D0B7-413B-9ADC-1342FA307B5E}">
      <dsp:nvSpPr>
        <dsp:cNvPr id="0" name=""/>
        <dsp:cNvSpPr/>
      </dsp:nvSpPr>
      <dsp:spPr>
        <a:xfrm>
          <a:off x="5221618"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A041194-0FB4-4D95-81EE-7B479D73251E}">
      <dsp:nvSpPr>
        <dsp:cNvPr id="0" name=""/>
        <dsp:cNvSpPr/>
      </dsp:nvSpPr>
      <dsp:spPr>
        <a:xfrm>
          <a:off x="5314095"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Program Officer</a:t>
          </a:r>
        </a:p>
      </dsp:txBody>
      <dsp:txXfrm>
        <a:off x="5329575" y="3960430"/>
        <a:ext cx="801339" cy="497550"/>
      </dsp:txXfrm>
    </dsp:sp>
    <dsp:sp modelId="{BE595C23-4C60-4604-BA8B-288329FCD2AA}">
      <dsp:nvSpPr>
        <dsp:cNvPr id="0" name=""/>
        <dsp:cNvSpPr/>
      </dsp:nvSpPr>
      <dsp:spPr>
        <a:xfrm>
          <a:off x="5221618" y="4627667"/>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9616147-F694-4E01-9C1D-6F7A9A667DE7}">
      <dsp:nvSpPr>
        <dsp:cNvPr id="0" name=""/>
        <dsp:cNvSpPr/>
      </dsp:nvSpPr>
      <dsp:spPr>
        <a:xfrm>
          <a:off x="5314095" y="4715521"/>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LCAS @ Union Councils Level (1170)</a:t>
          </a:r>
        </a:p>
      </dsp:txBody>
      <dsp:txXfrm>
        <a:off x="5329575" y="4731001"/>
        <a:ext cx="801339" cy="497550"/>
      </dsp:txXfrm>
    </dsp:sp>
    <dsp:sp modelId="{5990322F-5B44-4C5B-8429-665EAE56B738}">
      <dsp:nvSpPr>
        <dsp:cNvPr id="0" name=""/>
        <dsp:cNvSpPr/>
      </dsp:nvSpPr>
      <dsp:spPr>
        <a:xfrm>
          <a:off x="2169852" y="2315955"/>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78CA84E-CF72-40E6-80CA-FB7AAFB7BC46}">
      <dsp:nvSpPr>
        <dsp:cNvPr id="0" name=""/>
        <dsp:cNvSpPr/>
      </dsp:nvSpPr>
      <dsp:spPr>
        <a:xfrm>
          <a:off x="2262330" y="2403809"/>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Operations</a:t>
          </a:r>
        </a:p>
        <a:p>
          <a:pPr marL="0" lvl="0" indent="0" algn="ctr" defTabSz="355600">
            <a:lnSpc>
              <a:spcPct val="90000"/>
            </a:lnSpc>
            <a:spcBef>
              <a:spcPct val="0"/>
            </a:spcBef>
            <a:spcAft>
              <a:spcPct val="35000"/>
            </a:spcAft>
            <a:buNone/>
          </a:pPr>
          <a:r>
            <a:rPr lang="en-US" sz="800" kern="1200"/>
            <a:t>Coordinator</a:t>
          </a:r>
        </a:p>
      </dsp:txBody>
      <dsp:txXfrm>
        <a:off x="2277810" y="2419289"/>
        <a:ext cx="801339" cy="497550"/>
      </dsp:txXfrm>
    </dsp:sp>
    <dsp:sp modelId="{8F850573-E3C8-4A2B-A576-D41668EC8D41}">
      <dsp:nvSpPr>
        <dsp:cNvPr id="0" name=""/>
        <dsp:cNvSpPr/>
      </dsp:nvSpPr>
      <dsp:spPr>
        <a:xfrm>
          <a:off x="2169852" y="308652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620C6D9-96B9-4B6D-A018-E547119C91B6}">
      <dsp:nvSpPr>
        <dsp:cNvPr id="0" name=""/>
        <dsp:cNvSpPr/>
      </dsp:nvSpPr>
      <dsp:spPr>
        <a:xfrm>
          <a:off x="2262330" y="317438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Manager Operations</a:t>
          </a:r>
        </a:p>
      </dsp:txBody>
      <dsp:txXfrm>
        <a:off x="2277810" y="3189860"/>
        <a:ext cx="801339" cy="497550"/>
      </dsp:txXfrm>
    </dsp:sp>
    <dsp:sp modelId="{7E66F63D-B638-4359-B9F0-EC4DB02AB71E}">
      <dsp:nvSpPr>
        <dsp:cNvPr id="0" name=""/>
        <dsp:cNvSpPr/>
      </dsp:nvSpPr>
      <dsp:spPr>
        <a:xfrm>
          <a:off x="4204362"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66341F6-BD97-4DBA-B2DD-1AF98436CD6F}">
      <dsp:nvSpPr>
        <dsp:cNvPr id="0" name=""/>
        <dsp:cNvSpPr/>
      </dsp:nvSpPr>
      <dsp:spPr>
        <a:xfrm>
          <a:off x="4296840"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Security Officer</a:t>
          </a:r>
        </a:p>
      </dsp:txBody>
      <dsp:txXfrm>
        <a:off x="4312320" y="3960430"/>
        <a:ext cx="801339" cy="497550"/>
      </dsp:txXfrm>
    </dsp:sp>
    <dsp:sp modelId="{6E919B72-6081-4918-B37A-2C3E466655A7}">
      <dsp:nvSpPr>
        <dsp:cNvPr id="0" name=""/>
        <dsp:cNvSpPr/>
      </dsp:nvSpPr>
      <dsp:spPr>
        <a:xfrm>
          <a:off x="3187107"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77E6ED1-84D8-4C9F-BEB1-65607FFDEB87}">
      <dsp:nvSpPr>
        <dsp:cNvPr id="0" name=""/>
        <dsp:cNvSpPr/>
      </dsp:nvSpPr>
      <dsp:spPr>
        <a:xfrm>
          <a:off x="3279585"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IT  Officer</a:t>
          </a:r>
        </a:p>
      </dsp:txBody>
      <dsp:txXfrm>
        <a:off x="3295065" y="3960430"/>
        <a:ext cx="801339" cy="497550"/>
      </dsp:txXfrm>
    </dsp:sp>
    <dsp:sp modelId="{399D8DF8-C65E-4BEB-86DD-E337CBAE6EA1}">
      <dsp:nvSpPr>
        <dsp:cNvPr id="0" name=""/>
        <dsp:cNvSpPr/>
      </dsp:nvSpPr>
      <dsp:spPr>
        <a:xfrm>
          <a:off x="2169852"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D650810-4648-446B-8666-47DE8542194B}">
      <dsp:nvSpPr>
        <dsp:cNvPr id="0" name=""/>
        <dsp:cNvSpPr/>
      </dsp:nvSpPr>
      <dsp:spPr>
        <a:xfrm>
          <a:off x="2262330"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Logistics Officer</a:t>
          </a:r>
        </a:p>
      </dsp:txBody>
      <dsp:txXfrm>
        <a:off x="2277810" y="3960430"/>
        <a:ext cx="801339" cy="497550"/>
      </dsp:txXfrm>
    </dsp:sp>
    <dsp:sp modelId="{92C3B8CD-F55A-4826-AB84-C258BB634E0A}">
      <dsp:nvSpPr>
        <dsp:cNvPr id="0" name=""/>
        <dsp:cNvSpPr/>
      </dsp:nvSpPr>
      <dsp:spPr>
        <a:xfrm>
          <a:off x="3187107" y="4627667"/>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36A8EF0-0D52-4AD3-B65F-8C179C5316EB}">
      <dsp:nvSpPr>
        <dsp:cNvPr id="0" name=""/>
        <dsp:cNvSpPr/>
      </dsp:nvSpPr>
      <dsp:spPr>
        <a:xfrm>
          <a:off x="3279585" y="4715521"/>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Security Guard</a:t>
          </a:r>
        </a:p>
      </dsp:txBody>
      <dsp:txXfrm>
        <a:off x="3295065" y="4731001"/>
        <a:ext cx="801339" cy="497550"/>
      </dsp:txXfrm>
    </dsp:sp>
    <dsp:sp modelId="{ED8C523F-D30E-4E10-ADD6-F6E0432716B1}">
      <dsp:nvSpPr>
        <dsp:cNvPr id="0" name=""/>
        <dsp:cNvSpPr/>
      </dsp:nvSpPr>
      <dsp:spPr>
        <a:xfrm>
          <a:off x="2169852" y="4627667"/>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5701988-A177-49AF-8B1D-A9BB1AFA38C9}">
      <dsp:nvSpPr>
        <dsp:cNvPr id="0" name=""/>
        <dsp:cNvSpPr/>
      </dsp:nvSpPr>
      <dsp:spPr>
        <a:xfrm>
          <a:off x="2262330" y="4715521"/>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Driver</a:t>
          </a:r>
        </a:p>
      </dsp:txBody>
      <dsp:txXfrm>
        <a:off x="2277810" y="4731001"/>
        <a:ext cx="801339" cy="497550"/>
      </dsp:txXfrm>
    </dsp:sp>
    <dsp:sp modelId="{2AE839A3-79EA-4C3D-BE5C-920FDD8E023D}">
      <dsp:nvSpPr>
        <dsp:cNvPr id="0" name=""/>
        <dsp:cNvSpPr/>
      </dsp:nvSpPr>
      <dsp:spPr>
        <a:xfrm>
          <a:off x="1152597" y="4627667"/>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E7B56E17-3F36-4BFE-A218-C3C395A696BA}">
      <dsp:nvSpPr>
        <dsp:cNvPr id="0" name=""/>
        <dsp:cNvSpPr/>
      </dsp:nvSpPr>
      <dsp:spPr>
        <a:xfrm>
          <a:off x="1245075" y="4715521"/>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Office Boy</a:t>
          </a:r>
        </a:p>
      </dsp:txBody>
      <dsp:txXfrm>
        <a:off x="1260555" y="4731001"/>
        <a:ext cx="801339" cy="497550"/>
      </dsp:txXfrm>
    </dsp:sp>
    <dsp:sp modelId="{F4C01C6B-A9FA-4439-8EBA-6E1E4F805A1F}">
      <dsp:nvSpPr>
        <dsp:cNvPr id="0" name=""/>
        <dsp:cNvSpPr/>
      </dsp:nvSpPr>
      <dsp:spPr>
        <a:xfrm>
          <a:off x="1152597"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F774EF9-B99E-40FE-9926-32EEE540383C}">
      <dsp:nvSpPr>
        <dsp:cNvPr id="0" name=""/>
        <dsp:cNvSpPr/>
      </dsp:nvSpPr>
      <dsp:spPr>
        <a:xfrm>
          <a:off x="1245075"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HR Officer</a:t>
          </a:r>
        </a:p>
      </dsp:txBody>
      <dsp:txXfrm>
        <a:off x="1260555" y="3960430"/>
        <a:ext cx="801339" cy="497550"/>
      </dsp:txXfrm>
    </dsp:sp>
    <dsp:sp modelId="{216E3F68-91E5-49DD-83A6-75A95A9B0BA0}">
      <dsp:nvSpPr>
        <dsp:cNvPr id="0" name=""/>
        <dsp:cNvSpPr/>
      </dsp:nvSpPr>
      <dsp:spPr>
        <a:xfrm>
          <a:off x="135342" y="3857096"/>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740C256-D5F3-403A-8253-77F23D5489C9}">
      <dsp:nvSpPr>
        <dsp:cNvPr id="0" name=""/>
        <dsp:cNvSpPr/>
      </dsp:nvSpPr>
      <dsp:spPr>
        <a:xfrm>
          <a:off x="227820" y="3944950"/>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Finance Officer</a:t>
          </a:r>
        </a:p>
      </dsp:txBody>
      <dsp:txXfrm>
        <a:off x="243300" y="3960430"/>
        <a:ext cx="801339" cy="497550"/>
      </dsp:txXfrm>
    </dsp:sp>
    <dsp:sp modelId="{8A2A2F9E-1D4C-42B3-995D-7D7FFC8273A2}">
      <dsp:nvSpPr>
        <dsp:cNvPr id="0" name=""/>
        <dsp:cNvSpPr/>
      </dsp:nvSpPr>
      <dsp:spPr>
        <a:xfrm>
          <a:off x="3357084" y="2220110"/>
          <a:ext cx="832299" cy="528510"/>
        </a:xfrm>
        <a:prstGeom prst="roundRect">
          <a:avLst>
            <a:gd name="adj" fmla="val 10000"/>
          </a:avLst>
        </a:prstGeom>
        <a:gradFill rotWithShape="0">
          <a:gsLst>
            <a:gs pos="0">
              <a:schemeClr val="accent1">
                <a:hueOff val="0"/>
                <a:satOff val="0"/>
                <a:lumOff val="0"/>
                <a:alphaOff val="0"/>
                <a:tint val="62000"/>
                <a:alpha val="60000"/>
                <a:satMod val="109000"/>
                <a:lumMod val="110000"/>
              </a:schemeClr>
            </a:gs>
            <a:gs pos="100000">
              <a:schemeClr val="accent1">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0A3A6D1-9FED-4636-BD1F-CEBF3343739F}">
      <dsp:nvSpPr>
        <dsp:cNvPr id="0" name=""/>
        <dsp:cNvSpPr/>
      </dsp:nvSpPr>
      <dsp:spPr>
        <a:xfrm>
          <a:off x="3449562" y="2307963"/>
          <a:ext cx="832299" cy="52851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a:t>Consultants</a:t>
          </a:r>
        </a:p>
      </dsp:txBody>
      <dsp:txXfrm>
        <a:off x="3465042" y="2323443"/>
        <a:ext cx="801339" cy="49755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9AB3A824-1A51-4B26-AD58-A6D8E14F6C04}" type="datetimeFigureOut">
              <a:rPr lang="en-US" smtClean="0"/>
              <a:t>12/6/2021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
              </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468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12/6/2021</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257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D3FFE419-2371-464F-8239-3959401C3561}" type="datetimeFigureOut">
              <a:rPr lang="en-US" smtClean="0"/>
              <a:t>12/6/2021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r>
              <a:rPr lang="en-US"/>
              <a:t>
              </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9213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12/6/2021</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9029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3E5059C3-6A89-4494-99FF-5A4D6FFD50EB}" type="datetimeFigureOut">
              <a:rPr lang="en-US" smtClean="0"/>
              <a:t>12/6/2021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
              </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6739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CA954B2F-12DE-47F5-8894-472B206D2E1E}" type="datetimeFigureOut">
              <a:rPr lang="en-US" smtClean="0"/>
              <a:t>12/6/2021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r>
              <a:rPr lang="en-US"/>
              <a:t>
              </a:t>
            </a:r>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5844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3F30E46F-7819-4ACF-B48B-48222C2ACC88}" type="datetimeFigureOut">
              <a:rPr lang="en-US" smtClean="0"/>
              <a:t>12/6/2021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r>
              <a:rPr lang="en-US"/>
              <a:t>
              </a:t>
            </a:r>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96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12/6/2021</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2142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921D9284-D300-4297-87F7-E791DCC15DB1}" type="datetimeFigureOut">
              <a:rPr lang="en-US" smtClean="0"/>
              <a:t>12/6/2021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r>
              <a:rPr lang="en-US"/>
              <a:t>
              </a:t>
            </a:r>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0475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12/6/2021</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364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B16C4C9A-3960-41CF-A4E9-2A8FB932454B}" type="datetimeFigureOut">
              <a:rPr lang="en-US" smtClean="0"/>
              <a:t>12/6/2021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r>
              <a:rPr lang="en-US"/>
              <a:t>
              </a:t>
            </a:r>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45988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3CBC1C18-307B-4F68-A007-B5B542270E8D}" type="datetimeFigureOut">
              <a:rPr lang="en-US" smtClean="0"/>
              <a:t>12/6/2021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2299315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1808" y="2978332"/>
            <a:ext cx="5518066" cy="3435532"/>
          </a:xfrm>
        </p:spPr>
        <p:txBody>
          <a:bodyPr>
            <a:normAutofit/>
          </a:bodyPr>
          <a:lstStyle/>
          <a:p>
            <a:r>
              <a:rPr lang="en-US" sz="4000" b="1" dirty="0"/>
              <a:t>Role of Local Councils in Addressing POVERTY in SINDH, Pakistan</a:t>
            </a:r>
            <a:br>
              <a:rPr lang="en-US" sz="4000" dirty="0"/>
            </a:br>
            <a:br>
              <a:rPr lang="en-US" sz="4000" dirty="0"/>
            </a:br>
            <a:r>
              <a:rPr lang="en-US" sz="4000" dirty="0"/>
              <a:t>By:</a:t>
            </a:r>
            <a:br>
              <a:rPr lang="en-US" sz="4000" dirty="0"/>
            </a:br>
            <a:r>
              <a:rPr lang="en-US" sz="4000" dirty="0"/>
              <a:t>Rani Baloch</a:t>
            </a:r>
          </a:p>
        </p:txBody>
      </p:sp>
      <p:sp>
        <p:nvSpPr>
          <p:cNvPr id="3" name="Subtitle 2"/>
          <p:cNvSpPr>
            <a:spLocks noGrp="1"/>
          </p:cNvSpPr>
          <p:nvPr>
            <p:ph type="subTitle" idx="1"/>
          </p:nvPr>
        </p:nvSpPr>
        <p:spPr>
          <a:xfrm>
            <a:off x="2923276" y="593859"/>
            <a:ext cx="5357600" cy="1716270"/>
          </a:xfrm>
        </p:spPr>
        <p:txBody>
          <a:bodyPr>
            <a:noAutofit/>
          </a:bodyPr>
          <a:lstStyle/>
          <a:p>
            <a:endParaRPr lang="en-US" sz="2800" b="1" dirty="0"/>
          </a:p>
          <a:p>
            <a:r>
              <a:rPr lang="en-US" sz="2400" b="1" dirty="0"/>
              <a:t>Local Councils Association Sindh (LCAS)</a:t>
            </a:r>
          </a:p>
        </p:txBody>
      </p:sp>
      <p:pic>
        <p:nvPicPr>
          <p:cNvPr id="4" name="Picture 3">
            <a:extLst>
              <a:ext uri="{FF2B5EF4-FFF2-40B4-BE49-F238E27FC236}">
                <a16:creationId xmlns:a16="http://schemas.microsoft.com/office/drawing/2014/main" id="{99C29A07-CF86-4738-B7D2-3D44F054E1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16131" y="322871"/>
            <a:ext cx="1129123" cy="1129123"/>
          </a:xfrm>
          <a:prstGeom prst="rect">
            <a:avLst/>
          </a:prstGeom>
        </p:spPr>
      </p:pic>
    </p:spTree>
    <p:extLst>
      <p:ext uri="{BB962C8B-B14F-4D97-AF65-F5344CB8AC3E}">
        <p14:creationId xmlns:p14="http://schemas.microsoft.com/office/powerpoint/2010/main" val="848047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Tiers of Local Government</a:t>
            </a:r>
          </a:p>
        </p:txBody>
      </p:sp>
      <p:pic>
        <p:nvPicPr>
          <p:cNvPr id="5" name="Content Placeholder 4">
            <a:extLst>
              <a:ext uri="{FF2B5EF4-FFF2-40B4-BE49-F238E27FC236}">
                <a16:creationId xmlns:a16="http://schemas.microsoft.com/office/drawing/2014/main" id="{C0D100DA-0603-41D4-8038-DF626037E1F7}"/>
              </a:ext>
            </a:extLst>
          </p:cNvPr>
          <p:cNvPicPr>
            <a:picLocks noGrp="1" noChangeAspect="1"/>
          </p:cNvPicPr>
          <p:nvPr>
            <p:ph idx="1"/>
          </p:nvPr>
        </p:nvPicPr>
        <p:blipFill>
          <a:blip r:embed="rId2"/>
          <a:stretch>
            <a:fillRect/>
          </a:stretch>
        </p:blipFill>
        <p:spPr>
          <a:xfrm>
            <a:off x="5118100" y="1071761"/>
            <a:ext cx="6281738" cy="4711303"/>
          </a:xfrm>
        </p:spPr>
      </p:pic>
      <p:pic>
        <p:nvPicPr>
          <p:cNvPr id="6" name="Picture 5">
            <a:extLst>
              <a:ext uri="{FF2B5EF4-FFF2-40B4-BE49-F238E27FC236}">
                <a16:creationId xmlns:a16="http://schemas.microsoft.com/office/drawing/2014/main" id="{30CD8481-48E2-4643-86B2-494488363E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15946" y="343468"/>
            <a:ext cx="1129123" cy="1129123"/>
          </a:xfrm>
          <a:prstGeom prst="rect">
            <a:avLst/>
          </a:prstGeom>
        </p:spPr>
      </p:pic>
    </p:spTree>
    <p:extLst>
      <p:ext uri="{BB962C8B-B14F-4D97-AF65-F5344CB8AC3E}">
        <p14:creationId xmlns:p14="http://schemas.microsoft.com/office/powerpoint/2010/main" val="1715460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LCAS Networking in Sindh</a:t>
            </a:r>
          </a:p>
        </p:txBody>
      </p:sp>
      <p:sp>
        <p:nvSpPr>
          <p:cNvPr id="3" name="Content Placeholder 2"/>
          <p:cNvSpPr>
            <a:spLocks noGrp="1"/>
          </p:cNvSpPr>
          <p:nvPr>
            <p:ph idx="1"/>
          </p:nvPr>
        </p:nvSpPr>
        <p:spPr>
          <a:xfrm>
            <a:off x="4639111" y="1535185"/>
            <a:ext cx="5931027" cy="4514759"/>
          </a:xfrm>
        </p:spPr>
        <p:txBody>
          <a:bodyPr>
            <a:normAutofit fontScale="85000" lnSpcReduction="10000"/>
          </a:bodyPr>
          <a:lstStyle/>
          <a:p>
            <a:r>
              <a:rPr lang="en-US" dirty="0"/>
              <a:t>LCAS have established network of Union Councils consist of local councils elected representatives</a:t>
            </a:r>
          </a:p>
          <a:p>
            <a:r>
              <a:rPr lang="en-US" dirty="0"/>
              <a:t>LCAS have trained local level network</a:t>
            </a:r>
          </a:p>
          <a:p>
            <a:r>
              <a:rPr lang="en-US" dirty="0"/>
              <a:t>LCAS have networking with the Union, Tehsil &amp; District level Local Government Administration</a:t>
            </a:r>
          </a:p>
          <a:p>
            <a:r>
              <a:rPr lang="en-US" dirty="0"/>
              <a:t>Since </a:t>
            </a:r>
            <a:r>
              <a:rPr lang="en-US" dirty="0" err="1"/>
              <a:t>estabilishment</a:t>
            </a:r>
            <a:r>
              <a:rPr lang="en-US" dirty="0"/>
              <a:t> in 2007, LCAS have resolved local level community related issues like water, sanitation, health, education &amp; local governance related support to the rural masses.</a:t>
            </a:r>
          </a:p>
          <a:p>
            <a:r>
              <a:rPr lang="en-US" dirty="0"/>
              <a:t>LCAS have mobilized community for participation in local government elections &amp; educated voters, especially female for local level participation as candidate.</a:t>
            </a:r>
          </a:p>
          <a:p>
            <a:r>
              <a:rPr lang="en-US" dirty="0"/>
              <a:t>LCAS have developed links of the local level council members with the Rural Support Programs (SRSO/NRSP/TRDP &amp; others) in Sindh for micro credit/micro finance support</a:t>
            </a:r>
          </a:p>
        </p:txBody>
      </p:sp>
      <p:pic>
        <p:nvPicPr>
          <p:cNvPr id="4" name="Picture 3">
            <a:extLst>
              <a:ext uri="{FF2B5EF4-FFF2-40B4-BE49-F238E27FC236}">
                <a16:creationId xmlns:a16="http://schemas.microsoft.com/office/drawing/2014/main" id="{B4E73E74-6B87-483C-B149-F52339A917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0139" y="140877"/>
            <a:ext cx="1129123" cy="1129123"/>
          </a:xfrm>
          <a:prstGeom prst="rect">
            <a:avLst/>
          </a:prstGeom>
        </p:spPr>
      </p:pic>
    </p:spTree>
    <p:extLst>
      <p:ext uri="{BB962C8B-B14F-4D97-AF65-F5344CB8AC3E}">
        <p14:creationId xmlns:p14="http://schemas.microsoft.com/office/powerpoint/2010/main" val="2332098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D15F5-B824-4A79-B903-9CE410216E3D}"/>
              </a:ext>
            </a:extLst>
          </p:cNvPr>
          <p:cNvSpPr>
            <a:spLocks noGrp="1"/>
          </p:cNvSpPr>
          <p:nvPr>
            <p:ph type="title"/>
          </p:nvPr>
        </p:nvSpPr>
        <p:spPr/>
        <p:txBody>
          <a:bodyPr/>
          <a:lstStyle/>
          <a:p>
            <a:r>
              <a:rPr lang="en-US" sz="3600" kern="1200" dirty="0">
                <a:solidFill>
                  <a:schemeClr val="bg1"/>
                </a:solidFill>
                <a:effectLst/>
                <a:ea typeface="Times New Roman" panose="02020603050405020304" pitchFamily="18" charset="0"/>
                <a:cs typeface="Times New Roman" panose="02020603050405020304" pitchFamily="18" charset="0"/>
              </a:rPr>
              <a:t>LCAS Poverty Eradication Related Initiatives</a:t>
            </a:r>
            <a:br>
              <a:rPr lang="en-US" sz="1800" dirty="0">
                <a:effectLst/>
                <a:latin typeface="Calibri" panose="020F0502020204030204" pitchFamily="34"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DF96A8A8-5D61-49E5-85C8-5CD8597ED784}"/>
              </a:ext>
            </a:extLst>
          </p:cNvPr>
          <p:cNvSpPr>
            <a:spLocks noGrp="1"/>
          </p:cNvSpPr>
          <p:nvPr>
            <p:ph idx="1"/>
          </p:nvPr>
        </p:nvSpPr>
        <p:spPr/>
        <p:txBody>
          <a:bodyPr/>
          <a:lstStyle/>
          <a:p>
            <a:pPr marL="0" marR="0" lvl="0" indent="0">
              <a:spcBef>
                <a:spcPts val="0"/>
              </a:spcBef>
              <a:spcAft>
                <a:spcPts val="0"/>
              </a:spcAft>
              <a:buNone/>
              <a:tabLst>
                <a:tab pos="457200" algn="l"/>
              </a:tabLst>
            </a:pPr>
            <a:r>
              <a:rPr lang="en-US" dirty="0">
                <a:ea typeface="Calibri" panose="020F0502020204030204" pitchFamily="34" charset="0"/>
              </a:rPr>
              <a:t>Providing food and medicines/health services in emergency.</a:t>
            </a:r>
          </a:p>
          <a:p>
            <a:pPr marL="0" marR="0" lvl="0" indent="0">
              <a:spcBef>
                <a:spcPts val="0"/>
              </a:spcBef>
              <a:spcAft>
                <a:spcPts val="0"/>
              </a:spcAft>
              <a:buNone/>
              <a:tabLst>
                <a:tab pos="457200" algn="l"/>
              </a:tabLst>
            </a:pPr>
            <a:r>
              <a:rPr lang="en-US" dirty="0">
                <a:ea typeface="Calibri" panose="020F0502020204030204" pitchFamily="34" charset="0"/>
              </a:rPr>
              <a:t>Distribution of Laptops, incubators, sewing machines.</a:t>
            </a:r>
          </a:p>
          <a:p>
            <a:pPr marL="0" indent="0">
              <a:spcBef>
                <a:spcPts val="0"/>
              </a:spcBef>
              <a:buNone/>
              <a:tabLst>
                <a:tab pos="457200" algn="l"/>
              </a:tabLst>
            </a:pPr>
            <a:r>
              <a:rPr lang="en-US" sz="1800" dirty="0">
                <a:effectLst/>
                <a:ea typeface="Calibri" panose="020F0502020204030204" pitchFamily="34" charset="0"/>
              </a:rPr>
              <a:t>LCAS have mobilized communities and educated them for WASH activities in rural areas of Sindh.</a:t>
            </a:r>
          </a:p>
          <a:p>
            <a:pPr marL="0" indent="0">
              <a:spcBef>
                <a:spcPts val="0"/>
              </a:spcBef>
              <a:buNone/>
              <a:tabLst>
                <a:tab pos="457200" algn="l"/>
              </a:tabLst>
            </a:pPr>
            <a:r>
              <a:rPr lang="en-US" sz="1800" dirty="0">
                <a:effectLst/>
                <a:ea typeface="Calibri" panose="020F0502020204030204" pitchFamily="34" charset="0"/>
              </a:rPr>
              <a:t>LCAS is currently addressing poverty related issues with the help of/outsourcing through Rural Support Programs working in Sindh. </a:t>
            </a:r>
          </a:p>
          <a:p>
            <a:pPr marL="0" marR="0" lvl="0" indent="0">
              <a:spcBef>
                <a:spcPts val="0"/>
              </a:spcBef>
              <a:spcAft>
                <a:spcPts val="0"/>
              </a:spcAft>
              <a:buNone/>
              <a:tabLst>
                <a:tab pos="457200" algn="l"/>
              </a:tabLst>
            </a:pPr>
            <a:endParaRPr lang="en-US" b="1" dirty="0">
              <a:latin typeface="Calibri" panose="020F0502020204030204" pitchFamily="34" charset="0"/>
              <a:ea typeface="Calibri" panose="020F0502020204030204" pitchFamily="34" charset="0"/>
            </a:endParaRPr>
          </a:p>
          <a:p>
            <a:pPr marL="0" marR="0" lvl="0" indent="0">
              <a:spcBef>
                <a:spcPts val="0"/>
              </a:spcBef>
              <a:spcAft>
                <a:spcPts val="0"/>
              </a:spcAft>
              <a:buNone/>
              <a:tabLst>
                <a:tab pos="457200" algn="l"/>
              </a:tabLst>
            </a:pPr>
            <a:endParaRPr lang="en-US" b="1" dirty="0">
              <a:latin typeface="Calibri" panose="020F0502020204030204" pitchFamily="34" charset="0"/>
              <a:ea typeface="Calibri" panose="020F0502020204030204" pitchFamily="34" charset="0"/>
            </a:endParaRPr>
          </a:p>
          <a:p>
            <a:endParaRPr lang="en-US" dirty="0"/>
          </a:p>
        </p:txBody>
      </p:sp>
      <p:pic>
        <p:nvPicPr>
          <p:cNvPr id="4" name="Picture 3">
            <a:extLst>
              <a:ext uri="{FF2B5EF4-FFF2-40B4-BE49-F238E27FC236}">
                <a16:creationId xmlns:a16="http://schemas.microsoft.com/office/drawing/2014/main" id="{83BEAA27-1870-41A2-B842-BC024B9FB7D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5543" y="284745"/>
            <a:ext cx="1129123" cy="1129123"/>
          </a:xfrm>
          <a:prstGeom prst="rect">
            <a:avLst/>
          </a:prstGeom>
        </p:spPr>
      </p:pic>
    </p:spTree>
    <p:extLst>
      <p:ext uri="{BB962C8B-B14F-4D97-AF65-F5344CB8AC3E}">
        <p14:creationId xmlns:p14="http://schemas.microsoft.com/office/powerpoint/2010/main" val="795170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1808" y="808056"/>
            <a:ext cx="7958331" cy="981555"/>
          </a:xfrm>
        </p:spPr>
        <p:txBody>
          <a:bodyPr>
            <a:normAutofit fontScale="90000"/>
          </a:bodyPr>
          <a:lstStyle/>
          <a:p>
            <a:r>
              <a:rPr lang="en-US" dirty="0" err="1"/>
              <a:t>Microgfinance</a:t>
            </a:r>
            <a:r>
              <a:rPr lang="en-US" dirty="0"/>
              <a:t> Challenges in Sindh, Pakistan</a:t>
            </a:r>
          </a:p>
        </p:txBody>
      </p:sp>
      <p:sp>
        <p:nvSpPr>
          <p:cNvPr id="3" name="Content Placeholder 2"/>
          <p:cNvSpPr>
            <a:spLocks noGrp="1"/>
          </p:cNvSpPr>
          <p:nvPr>
            <p:ph idx="1"/>
          </p:nvPr>
        </p:nvSpPr>
        <p:spPr>
          <a:xfrm>
            <a:off x="4560455" y="1633335"/>
            <a:ext cx="7016352" cy="4817799"/>
          </a:xfrm>
        </p:spPr>
        <p:txBody>
          <a:bodyPr>
            <a:normAutofit fontScale="92500" lnSpcReduction="10000"/>
          </a:bodyPr>
          <a:lstStyle/>
          <a:p>
            <a:r>
              <a:rPr lang="en-US" dirty="0"/>
              <a:t>Non for Profit </a:t>
            </a:r>
            <a:r>
              <a:rPr lang="en-US" dirty="0" err="1"/>
              <a:t>Organisations</a:t>
            </a:r>
            <a:r>
              <a:rPr lang="en-US" dirty="0"/>
              <a:t> &amp; Government/Private Financial Institutions are working in isolation in rural areas of Sindh. </a:t>
            </a:r>
          </a:p>
          <a:p>
            <a:r>
              <a:rPr lang="en-US" dirty="0"/>
              <a:t>Public/Private Financial Institutions are giving less or no priority to rural downtrodden communities due to their chronic poverty and vulnerability. </a:t>
            </a:r>
          </a:p>
          <a:p>
            <a:r>
              <a:rPr lang="en-US" dirty="0"/>
              <a:t>RSPs are giving priority but they have not sufficient funding to reach all poor areas in 24 rural districts of Sindh.</a:t>
            </a:r>
            <a:br>
              <a:rPr lang="en-US" dirty="0"/>
            </a:br>
            <a:endParaRPr lang="en-US" dirty="0"/>
          </a:p>
          <a:p>
            <a:r>
              <a:rPr lang="en-US" dirty="0"/>
              <a:t>Products such as micro-insurance may be more necessary than microcredit to alleviate poverty in areas prone to natural disasters. </a:t>
            </a:r>
          </a:p>
          <a:p>
            <a:r>
              <a:rPr lang="en-US" dirty="0"/>
              <a:t>It is important that banks understand that consumer protection and financial literacy are part of the investment, not an expense. </a:t>
            </a:r>
          </a:p>
          <a:p>
            <a:r>
              <a:rPr lang="en-US" dirty="0"/>
              <a:t>                                                                                                        </a:t>
            </a:r>
            <a:r>
              <a:rPr lang="en-US" dirty="0" err="1"/>
              <a:t>Contd</a:t>
            </a:r>
            <a:r>
              <a:rPr lang="en-US" dirty="0"/>
              <a:t>…….</a:t>
            </a:r>
          </a:p>
          <a:p>
            <a:endParaRPr lang="en-US" dirty="0"/>
          </a:p>
        </p:txBody>
      </p:sp>
      <p:pic>
        <p:nvPicPr>
          <p:cNvPr id="4" name="Picture 3">
            <a:extLst>
              <a:ext uri="{FF2B5EF4-FFF2-40B4-BE49-F238E27FC236}">
                <a16:creationId xmlns:a16="http://schemas.microsoft.com/office/drawing/2014/main" id="{6A43DCA9-A697-4453-94AF-62A4BDCFEC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3797" y="243494"/>
            <a:ext cx="1129123" cy="1129123"/>
          </a:xfrm>
          <a:prstGeom prst="rect">
            <a:avLst/>
          </a:prstGeom>
        </p:spPr>
      </p:pic>
      <p:sp>
        <p:nvSpPr>
          <p:cNvPr id="12" name="TextBox 11">
            <a:extLst>
              <a:ext uri="{FF2B5EF4-FFF2-40B4-BE49-F238E27FC236}">
                <a16:creationId xmlns:a16="http://schemas.microsoft.com/office/drawing/2014/main" id="{CF1F4F4B-CF05-400F-9028-2D9A1CDCB200}"/>
              </a:ext>
            </a:extLst>
          </p:cNvPr>
          <p:cNvSpPr txBox="1"/>
          <p:nvPr/>
        </p:nvSpPr>
        <p:spPr>
          <a:xfrm>
            <a:off x="1344335" y="2614890"/>
            <a:ext cx="2447489" cy="2062103"/>
          </a:xfrm>
          <a:prstGeom prst="rect">
            <a:avLst/>
          </a:prstGeom>
          <a:noFill/>
        </p:spPr>
        <p:txBody>
          <a:bodyPr wrap="square">
            <a:spAutoFit/>
          </a:bodyPr>
          <a:lstStyle/>
          <a:p>
            <a:pPr algn="ctr"/>
            <a:r>
              <a:rPr lang="en-US" sz="3200" dirty="0">
                <a:solidFill>
                  <a:schemeClr val="bg1"/>
                </a:solidFill>
                <a:latin typeface="+mj-lt"/>
              </a:rPr>
              <a:t>Microfinance Challenges in Sindh, Pakistan</a:t>
            </a:r>
          </a:p>
        </p:txBody>
      </p:sp>
    </p:spTree>
    <p:extLst>
      <p:ext uri="{BB962C8B-B14F-4D97-AF65-F5344CB8AC3E}">
        <p14:creationId xmlns:p14="http://schemas.microsoft.com/office/powerpoint/2010/main" val="2302012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a:t>
            </a:r>
          </a:p>
        </p:txBody>
      </p:sp>
      <p:sp>
        <p:nvSpPr>
          <p:cNvPr id="3" name="Content Placeholder 2"/>
          <p:cNvSpPr>
            <a:spLocks noGrp="1"/>
          </p:cNvSpPr>
          <p:nvPr>
            <p:ph idx="1"/>
          </p:nvPr>
        </p:nvSpPr>
        <p:spPr>
          <a:xfrm>
            <a:off x="4496499" y="1845578"/>
            <a:ext cx="6073640" cy="4204366"/>
          </a:xfrm>
        </p:spPr>
        <p:txBody>
          <a:bodyPr>
            <a:normAutofit fontScale="92500" lnSpcReduction="20000"/>
          </a:bodyPr>
          <a:lstStyle/>
          <a:p>
            <a:r>
              <a:rPr lang="en-US" dirty="0"/>
              <a:t>Aspirations of the Poor are growing, and as a result, they require loan and savings products to invest in education, healthcare and other safety nets.</a:t>
            </a:r>
            <a:br>
              <a:rPr lang="en-US" dirty="0"/>
            </a:br>
            <a:endParaRPr lang="en-US" dirty="0"/>
          </a:p>
          <a:p>
            <a:r>
              <a:rPr lang="en-US" dirty="0"/>
              <a:t>The microfinance sector serves as a model and, in many ways, has created the foundation for future financial inclusion regulations.</a:t>
            </a:r>
          </a:p>
          <a:p>
            <a:r>
              <a:rPr lang="en-US" dirty="0"/>
              <a:t>There must be a paradigm shift – even though demand exists, financial institutions have fallen behind in innovating products to meet demand. </a:t>
            </a:r>
          </a:p>
          <a:p>
            <a:r>
              <a:rPr lang="en-US" dirty="0"/>
              <a:t>Sharing knowledge and experience is important. There must be communication among all the institutions involved, and out ‐ sourcing should be encouraged when a particular institution cannot provide a needed product.</a:t>
            </a:r>
          </a:p>
          <a:p>
            <a:endParaRPr lang="en-US" dirty="0"/>
          </a:p>
        </p:txBody>
      </p:sp>
      <p:pic>
        <p:nvPicPr>
          <p:cNvPr id="4" name="Picture 3">
            <a:extLst>
              <a:ext uri="{FF2B5EF4-FFF2-40B4-BE49-F238E27FC236}">
                <a16:creationId xmlns:a16="http://schemas.microsoft.com/office/drawing/2014/main" id="{5BBA1FA2-DD22-47AB-89DF-F0BA01BD3C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0139" y="393802"/>
            <a:ext cx="1129123" cy="1129123"/>
          </a:xfrm>
          <a:prstGeom prst="rect">
            <a:avLst/>
          </a:prstGeom>
        </p:spPr>
      </p:pic>
    </p:spTree>
    <p:extLst>
      <p:ext uri="{BB962C8B-B14F-4D97-AF65-F5344CB8AC3E}">
        <p14:creationId xmlns:p14="http://schemas.microsoft.com/office/powerpoint/2010/main" val="2927691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3" name="Content Placeholder 2"/>
          <p:cNvSpPr>
            <a:spLocks noGrp="1"/>
          </p:cNvSpPr>
          <p:nvPr>
            <p:ph idx="1"/>
          </p:nvPr>
        </p:nvSpPr>
        <p:spPr>
          <a:xfrm>
            <a:off x="4538443" y="1921078"/>
            <a:ext cx="6031695" cy="4128865"/>
          </a:xfrm>
        </p:spPr>
        <p:txBody>
          <a:bodyPr>
            <a:normAutofit fontScale="77500" lnSpcReduction="20000"/>
          </a:bodyPr>
          <a:lstStyle/>
          <a:p>
            <a:r>
              <a:rPr lang="en-US" dirty="0"/>
              <a:t>Islamic Micro-financing is a new paradigm for rural masses in Sindh.</a:t>
            </a:r>
          </a:p>
          <a:p>
            <a:r>
              <a:rPr lang="en-US" dirty="0"/>
              <a:t>Private &amp; Public extensive Banking advocacy is required to achieve Islamic ways of micro-financing. </a:t>
            </a:r>
          </a:p>
          <a:p>
            <a:r>
              <a:rPr lang="en-US" dirty="0"/>
              <a:t>Not for Profit </a:t>
            </a:r>
            <a:r>
              <a:rPr lang="en-US" dirty="0" err="1"/>
              <a:t>Organisations</a:t>
            </a:r>
            <a:r>
              <a:rPr lang="en-US" dirty="0"/>
              <a:t> are now using term of “Financial Rolling” in micro-finance sector, which is a positive indicator towards “No profit No loss’’ philosophy.</a:t>
            </a:r>
          </a:p>
          <a:p>
            <a:r>
              <a:rPr lang="en-US" dirty="0"/>
              <a:t>A joint venture of Public/Private &amp; Not for Profit </a:t>
            </a:r>
            <a:r>
              <a:rPr lang="en-US" dirty="0" err="1"/>
              <a:t>Organisations</a:t>
            </a:r>
            <a:r>
              <a:rPr lang="en-US" dirty="0"/>
              <a:t> in Islamic Micro-financing is required. </a:t>
            </a:r>
          </a:p>
          <a:p>
            <a:r>
              <a:rPr lang="en-US" dirty="0"/>
              <a:t>Strong Community </a:t>
            </a:r>
            <a:r>
              <a:rPr lang="en-US" dirty="0" err="1"/>
              <a:t>Mobilisation</a:t>
            </a:r>
            <a:r>
              <a:rPr lang="en-US" dirty="0"/>
              <a:t> is required for each and every micro-finance initiatives in rural setup. </a:t>
            </a:r>
          </a:p>
          <a:p>
            <a:r>
              <a:rPr lang="en-US" dirty="0"/>
              <a:t>Local Councils Association in Sindh have network at each &amp; every union council of Sindh. LCAS in joint venture can facilitate/implement social </a:t>
            </a:r>
            <a:r>
              <a:rPr lang="en-US" dirty="0" err="1"/>
              <a:t>mobilisation</a:t>
            </a:r>
            <a:r>
              <a:rPr lang="en-US" dirty="0"/>
              <a:t> activities </a:t>
            </a:r>
          </a:p>
          <a:p>
            <a:r>
              <a:rPr lang="en-US" dirty="0"/>
              <a:t>Relaxed &amp; easy to use financial rules will support to rural masses.</a:t>
            </a:r>
          </a:p>
          <a:p>
            <a:endParaRPr lang="en-US" dirty="0"/>
          </a:p>
        </p:txBody>
      </p:sp>
      <p:pic>
        <p:nvPicPr>
          <p:cNvPr id="4" name="Picture 3">
            <a:extLst>
              <a:ext uri="{FF2B5EF4-FFF2-40B4-BE49-F238E27FC236}">
                <a16:creationId xmlns:a16="http://schemas.microsoft.com/office/drawing/2014/main" id="{D91EB3F5-634C-469C-81F5-18E4592C69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0139" y="243494"/>
            <a:ext cx="1129123" cy="1129123"/>
          </a:xfrm>
          <a:prstGeom prst="rect">
            <a:avLst/>
          </a:prstGeom>
        </p:spPr>
      </p:pic>
    </p:spTree>
    <p:extLst>
      <p:ext uri="{BB962C8B-B14F-4D97-AF65-F5344CB8AC3E}">
        <p14:creationId xmlns:p14="http://schemas.microsoft.com/office/powerpoint/2010/main" val="1990965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Recommendations</a:t>
            </a:r>
          </a:p>
        </p:txBody>
      </p:sp>
      <p:sp>
        <p:nvSpPr>
          <p:cNvPr id="3" name="Content Placeholder 2"/>
          <p:cNvSpPr>
            <a:spLocks noGrp="1"/>
          </p:cNvSpPr>
          <p:nvPr>
            <p:ph idx="1"/>
          </p:nvPr>
        </p:nvSpPr>
        <p:spPr/>
        <p:txBody>
          <a:bodyPr>
            <a:normAutofit fontScale="92500"/>
          </a:bodyPr>
          <a:lstStyle/>
          <a:p>
            <a:r>
              <a:rPr lang="en-US" dirty="0"/>
              <a:t>Agricultural microfinance must take into consideration the special circumstances affecting agribusiness, such as seasonal fluctuations in production, changes in food prices and problems specific to a given rural area. </a:t>
            </a:r>
          </a:p>
          <a:p>
            <a:r>
              <a:rPr lang="en-US" dirty="0"/>
              <a:t>Effective financial service for small agribusiness requires specialized workable products, as well as client and risk assessment techniques that take into account the variegations of farming.</a:t>
            </a:r>
          </a:p>
          <a:p>
            <a:r>
              <a:rPr lang="en-US" dirty="0"/>
              <a:t>Governments and donors that aim to extend the outreach of financial services, particularly to remote and poor areas targeting the poorest women, should invest in the role out of CIF across the organized communities in Pakistan. </a:t>
            </a:r>
          </a:p>
          <a:p>
            <a:r>
              <a:rPr lang="en-US" dirty="0"/>
              <a:t>Ensure sustainability of all micro-financial initiatives to get poor out of poverty and to achieve UN declared SDGs.</a:t>
            </a:r>
          </a:p>
        </p:txBody>
      </p:sp>
      <p:pic>
        <p:nvPicPr>
          <p:cNvPr id="4" name="Picture 3">
            <a:extLst>
              <a:ext uri="{FF2B5EF4-FFF2-40B4-BE49-F238E27FC236}">
                <a16:creationId xmlns:a16="http://schemas.microsoft.com/office/drawing/2014/main" id="{8B62690A-5F43-4FEA-9B1F-69CDE172DD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27353" y="140877"/>
            <a:ext cx="1129123" cy="1129123"/>
          </a:xfrm>
          <a:prstGeom prst="rect">
            <a:avLst/>
          </a:prstGeom>
        </p:spPr>
      </p:pic>
    </p:spTree>
    <p:extLst>
      <p:ext uri="{BB962C8B-B14F-4D97-AF65-F5344CB8AC3E}">
        <p14:creationId xmlns:p14="http://schemas.microsoft.com/office/powerpoint/2010/main" val="2245857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 Forward…</a:t>
            </a:r>
          </a:p>
        </p:txBody>
      </p:sp>
      <p:sp>
        <p:nvSpPr>
          <p:cNvPr id="3" name="Content Placeholder 2"/>
          <p:cNvSpPr>
            <a:spLocks noGrp="1"/>
          </p:cNvSpPr>
          <p:nvPr>
            <p:ph idx="1"/>
          </p:nvPr>
        </p:nvSpPr>
        <p:spPr/>
        <p:txBody>
          <a:bodyPr/>
          <a:lstStyle/>
          <a:p>
            <a:r>
              <a:rPr lang="en-US" dirty="0"/>
              <a:t>LCAS want to establish networking with the National/International microcredit/microfinance institutions to support poor masses of Sindh</a:t>
            </a:r>
          </a:p>
          <a:p>
            <a:r>
              <a:rPr lang="en-US" dirty="0"/>
              <a:t>LCAS will provide support/facilitate institutions/organizations through LCAS Union Councils level networks spread all around Sindh.</a:t>
            </a:r>
          </a:p>
        </p:txBody>
      </p:sp>
      <p:pic>
        <p:nvPicPr>
          <p:cNvPr id="4" name="Picture 3">
            <a:extLst>
              <a:ext uri="{FF2B5EF4-FFF2-40B4-BE49-F238E27FC236}">
                <a16:creationId xmlns:a16="http://schemas.microsoft.com/office/drawing/2014/main" id="{07280AF4-B88D-4020-BD7F-1033E4D8D9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27353" y="234411"/>
            <a:ext cx="1129123" cy="1129123"/>
          </a:xfrm>
          <a:prstGeom prst="rect">
            <a:avLst/>
          </a:prstGeom>
        </p:spPr>
      </p:pic>
    </p:spTree>
    <p:extLst>
      <p:ext uri="{BB962C8B-B14F-4D97-AF65-F5344CB8AC3E}">
        <p14:creationId xmlns:p14="http://schemas.microsoft.com/office/powerpoint/2010/main" val="680263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66C0B-23A4-470A-9897-85CA3B7EA00B}"/>
              </a:ext>
            </a:extLst>
          </p:cNvPr>
          <p:cNvSpPr>
            <a:spLocks noGrp="1"/>
          </p:cNvSpPr>
          <p:nvPr>
            <p:ph type="title"/>
          </p:nvPr>
        </p:nvSpPr>
        <p:spPr/>
        <p:txBody>
          <a:bodyPr/>
          <a:lstStyle/>
          <a:p>
            <a:r>
              <a:rPr lang="en-US" dirty="0"/>
              <a:t>Thank You</a:t>
            </a:r>
          </a:p>
        </p:txBody>
      </p:sp>
      <p:pic>
        <p:nvPicPr>
          <p:cNvPr id="13" name="Content Placeholder 12">
            <a:extLst>
              <a:ext uri="{FF2B5EF4-FFF2-40B4-BE49-F238E27FC236}">
                <a16:creationId xmlns:a16="http://schemas.microsoft.com/office/drawing/2014/main" id="{189D246F-CAF9-4EDF-8ECB-4D6404D49BD3}"/>
              </a:ext>
            </a:extLst>
          </p:cNvPr>
          <p:cNvPicPr>
            <a:picLocks noGrp="1" noChangeAspect="1"/>
          </p:cNvPicPr>
          <p:nvPr>
            <p:ph idx="1"/>
          </p:nvPr>
        </p:nvPicPr>
        <p:blipFill>
          <a:blip r:embed="rId2"/>
          <a:stretch>
            <a:fillRect/>
          </a:stretch>
        </p:blipFill>
        <p:spPr>
          <a:xfrm>
            <a:off x="5227180" y="803275"/>
            <a:ext cx="6063577" cy="5248275"/>
          </a:xfrm>
        </p:spPr>
      </p:pic>
      <p:pic>
        <p:nvPicPr>
          <p:cNvPr id="14" name="Picture 13">
            <a:extLst>
              <a:ext uri="{FF2B5EF4-FFF2-40B4-BE49-F238E27FC236}">
                <a16:creationId xmlns:a16="http://schemas.microsoft.com/office/drawing/2014/main" id="{10AAC540-95B1-414C-9894-65538493B9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3558" y="427358"/>
            <a:ext cx="1129123" cy="1129123"/>
          </a:xfrm>
          <a:prstGeom prst="rect">
            <a:avLst/>
          </a:prstGeom>
        </p:spPr>
      </p:pic>
    </p:spTree>
    <p:extLst>
      <p:ext uri="{BB962C8B-B14F-4D97-AF65-F5344CB8AC3E}">
        <p14:creationId xmlns:p14="http://schemas.microsoft.com/office/powerpoint/2010/main" val="2731201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4639111" y="1451295"/>
            <a:ext cx="6878973" cy="4632205"/>
          </a:xfrm>
        </p:spPr>
        <p:txBody>
          <a:bodyPr>
            <a:normAutofit/>
          </a:bodyPr>
          <a:lstStyle/>
          <a:p>
            <a:r>
              <a:rPr lang="en-GB" dirty="0"/>
              <a:t>LCAS has been established in 2007 under the Societies Act XXI 1860 by a group of PHILANTHROPISTS. </a:t>
            </a:r>
          </a:p>
          <a:p>
            <a:r>
              <a:rPr lang="en-GB" dirty="0"/>
              <a:t>It is a non-governmental, non-profit and non-political organization. </a:t>
            </a:r>
            <a:endParaRPr lang="en-US" dirty="0"/>
          </a:p>
          <a:p>
            <a:r>
              <a:rPr lang="en-US" dirty="0"/>
              <a:t>LCAS network spread in all 1270 Union Councils of Sindh.</a:t>
            </a:r>
          </a:p>
          <a:p>
            <a:r>
              <a:rPr lang="en-US" dirty="0"/>
              <a:t>LCAS registered office is in Karachi, Sindh province and a coordination office is @ Hyderabad &amp; Sukkur, Sindh. </a:t>
            </a:r>
          </a:p>
          <a:p>
            <a:endParaRPr lang="en-US" dirty="0"/>
          </a:p>
        </p:txBody>
      </p:sp>
      <p:pic>
        <p:nvPicPr>
          <p:cNvPr id="5" name="Picture 4">
            <a:extLst>
              <a:ext uri="{FF2B5EF4-FFF2-40B4-BE49-F238E27FC236}">
                <a16:creationId xmlns:a16="http://schemas.microsoft.com/office/drawing/2014/main" id="{6AAEE355-A5B2-47CC-90E5-F18F299028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99515" y="243494"/>
            <a:ext cx="1129123" cy="1129123"/>
          </a:xfrm>
          <a:prstGeom prst="rect">
            <a:avLst/>
          </a:prstGeom>
        </p:spPr>
      </p:pic>
    </p:spTree>
    <p:extLst>
      <p:ext uri="{BB962C8B-B14F-4D97-AF65-F5344CB8AC3E}">
        <p14:creationId xmlns:p14="http://schemas.microsoft.com/office/powerpoint/2010/main" val="3670786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&amp; Objectives</a:t>
            </a:r>
          </a:p>
        </p:txBody>
      </p:sp>
      <p:sp>
        <p:nvSpPr>
          <p:cNvPr id="3" name="Content Placeholder 2"/>
          <p:cNvSpPr>
            <a:spLocks noGrp="1"/>
          </p:cNvSpPr>
          <p:nvPr>
            <p:ph idx="1"/>
          </p:nvPr>
        </p:nvSpPr>
        <p:spPr>
          <a:xfrm>
            <a:off x="4504887" y="1526795"/>
            <a:ext cx="6065251" cy="5226701"/>
          </a:xfrm>
        </p:spPr>
        <p:txBody>
          <a:bodyPr>
            <a:normAutofit fontScale="85000" lnSpcReduction="20000"/>
          </a:bodyPr>
          <a:lstStyle/>
          <a:p>
            <a:pPr lvl="0">
              <a:buFont typeface="Wingdings" panose="05000000000000000000" pitchFamily="2" charset="2"/>
              <a:buChar char="Ø"/>
            </a:pPr>
            <a:endParaRPr lang="en-US" dirty="0"/>
          </a:p>
          <a:p>
            <a:pPr lvl="0">
              <a:buFont typeface="Wingdings" panose="05000000000000000000" pitchFamily="2" charset="2"/>
              <a:buChar char="Ø"/>
            </a:pPr>
            <a:r>
              <a:rPr lang="en-US" sz="1500" dirty="0">
                <a:latin typeface="Calibri" panose="020F0502020204030204" pitchFamily="34" charset="0"/>
                <a:cs typeface="Calibri" panose="020F0502020204030204" pitchFamily="34" charset="0"/>
              </a:rPr>
              <a:t>Increase the voices and effective participation of councilors and citizens in local government planning, development and decision-making within the framework of participatory democracy and an associative spirit.</a:t>
            </a:r>
          </a:p>
          <a:p>
            <a:pPr lvl="0">
              <a:buFont typeface="Wingdings" panose="05000000000000000000" pitchFamily="2" charset="2"/>
              <a:buChar char="Ø"/>
            </a:pPr>
            <a:r>
              <a:rPr lang="en-US" sz="1500" dirty="0">
                <a:latin typeface="Calibri" panose="020F0502020204030204" pitchFamily="34" charset="0"/>
                <a:cs typeface="Calibri" panose="020F0502020204030204" pitchFamily="34" charset="0"/>
              </a:rPr>
              <a:t>Strengthen the functioning and capacity of local governments, and facilitate cooperation among all tiers for effective service delivery and developments by all levels of governments.</a:t>
            </a:r>
          </a:p>
          <a:p>
            <a:pPr lvl="0">
              <a:buFont typeface="Wingdings" panose="05000000000000000000" pitchFamily="2" charset="2"/>
              <a:buChar char="Ø"/>
            </a:pPr>
            <a:r>
              <a:rPr lang="en-US" sz="1500" dirty="0">
                <a:latin typeface="Calibri" panose="020F0502020204030204" pitchFamily="34" charset="0"/>
                <a:cs typeface="Calibri" panose="020F0502020204030204" pitchFamily="34" charset="0"/>
              </a:rPr>
              <a:t>Encourage and facilitate joint actions to solve common issues and to promote the development of communities and the people</a:t>
            </a:r>
          </a:p>
          <a:p>
            <a:pPr lvl="0">
              <a:buFont typeface="Wingdings" panose="05000000000000000000" pitchFamily="2" charset="2"/>
              <a:buChar char="Ø"/>
            </a:pPr>
            <a:r>
              <a:rPr lang="en-US" sz="1500" dirty="0">
                <a:latin typeface="Calibri" panose="020F0502020204030204" pitchFamily="34" charset="0"/>
                <a:cs typeface="Calibri" panose="020F0502020204030204" pitchFamily="34" charset="0"/>
              </a:rPr>
              <a:t>Support communities through different microfinance/microcredit initiatives to address poverty.</a:t>
            </a:r>
          </a:p>
          <a:p>
            <a:pPr lvl="0">
              <a:buFont typeface="Wingdings" panose="05000000000000000000" pitchFamily="2" charset="2"/>
              <a:buChar char="Ø"/>
            </a:pPr>
            <a:r>
              <a:rPr lang="en-US" sz="1500" dirty="0">
                <a:latin typeface="Calibri" panose="020F0502020204030204" pitchFamily="34" charset="0"/>
                <a:cs typeface="Calibri" panose="020F0502020204030204" pitchFamily="34" charset="0"/>
              </a:rPr>
              <a:t>Establish and maintain good relations and ongoing liaison with Provincial and Federal Governments in the shared interests of all levels of government and the citizens of the Sindh.</a:t>
            </a:r>
          </a:p>
          <a:p>
            <a:pPr algn="just">
              <a:buFont typeface="Wingdings" panose="05000000000000000000" pitchFamily="2" charset="2"/>
              <a:buChar char="Ø"/>
            </a:pPr>
            <a:r>
              <a:rPr lang="en-US" sz="1500" b="0" i="0" dirty="0">
                <a:solidFill>
                  <a:srgbClr val="243238"/>
                </a:solidFill>
                <a:effectLst/>
                <a:latin typeface="Calibri" panose="020F0502020204030204" pitchFamily="34" charset="0"/>
                <a:cs typeface="Calibri" panose="020F0502020204030204" pitchFamily="34" charset="0"/>
              </a:rPr>
              <a:t>Provide a united and influential voice in the representation of local governments’ interests on policies, legislation, plans, development programs and other measures affecting them.</a:t>
            </a:r>
          </a:p>
          <a:p>
            <a:pPr algn="just">
              <a:buFont typeface="Wingdings" panose="05000000000000000000" pitchFamily="2" charset="2"/>
              <a:buChar char="Ø"/>
            </a:pPr>
            <a:r>
              <a:rPr lang="en-US" sz="1500" b="0" i="0" dirty="0">
                <a:solidFill>
                  <a:srgbClr val="243238"/>
                </a:solidFill>
                <a:effectLst/>
                <a:latin typeface="Calibri" panose="020F0502020204030204" pitchFamily="34" charset="0"/>
                <a:cs typeface="Calibri" panose="020F0502020204030204" pitchFamily="34" charset="0"/>
              </a:rPr>
              <a:t>Provide forums and other mechanisms for the sharing and exchange of expertise, knowledge, best practices and other resources locally, nationally and internationally.</a:t>
            </a:r>
          </a:p>
          <a:p>
            <a:endParaRPr lang="en-US" dirty="0"/>
          </a:p>
          <a:p>
            <a:pPr marL="0" indent="0">
              <a:buNone/>
            </a:pPr>
            <a:endParaRPr lang="en-US" dirty="0"/>
          </a:p>
        </p:txBody>
      </p:sp>
      <p:pic>
        <p:nvPicPr>
          <p:cNvPr id="4" name="Picture 3">
            <a:extLst>
              <a:ext uri="{FF2B5EF4-FFF2-40B4-BE49-F238E27FC236}">
                <a16:creationId xmlns:a16="http://schemas.microsoft.com/office/drawing/2014/main" id="{059A3B3F-56B0-4BF6-9426-24A0AE3D5D9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0139" y="320854"/>
            <a:ext cx="1129123" cy="1129123"/>
          </a:xfrm>
          <a:prstGeom prst="rect">
            <a:avLst/>
          </a:prstGeom>
        </p:spPr>
      </p:pic>
    </p:spTree>
    <p:extLst>
      <p:ext uri="{BB962C8B-B14F-4D97-AF65-F5344CB8AC3E}">
        <p14:creationId xmlns:p14="http://schemas.microsoft.com/office/powerpoint/2010/main" val="84379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Area of Operation</a:t>
            </a:r>
            <a:br>
              <a:rPr lang="en-US" dirty="0"/>
            </a:br>
            <a:r>
              <a:rPr lang="en-US" dirty="0"/>
              <a:t>Sindh Province, Pakistan</a:t>
            </a:r>
          </a:p>
        </p:txBody>
      </p:sp>
      <p:pic>
        <p:nvPicPr>
          <p:cNvPr id="7" name="Content Placeholder 6">
            <a:extLst>
              <a:ext uri="{FF2B5EF4-FFF2-40B4-BE49-F238E27FC236}">
                <a16:creationId xmlns:a16="http://schemas.microsoft.com/office/drawing/2014/main" id="{E2FB2A59-4393-4328-BFD9-2590225AAD86}"/>
              </a:ext>
            </a:extLst>
          </p:cNvPr>
          <p:cNvPicPr>
            <a:picLocks noGrp="1" noChangeAspect="1"/>
          </p:cNvPicPr>
          <p:nvPr>
            <p:ph idx="1"/>
          </p:nvPr>
        </p:nvPicPr>
        <p:blipFill>
          <a:blip r:embed="rId2"/>
          <a:stretch>
            <a:fillRect/>
          </a:stretch>
        </p:blipFill>
        <p:spPr>
          <a:xfrm>
            <a:off x="4488111" y="1385115"/>
            <a:ext cx="6399909" cy="4517583"/>
          </a:xfrm>
        </p:spPr>
      </p:pic>
      <p:pic>
        <p:nvPicPr>
          <p:cNvPr id="8" name="Picture 7">
            <a:extLst>
              <a:ext uri="{FF2B5EF4-FFF2-40B4-BE49-F238E27FC236}">
                <a16:creationId xmlns:a16="http://schemas.microsoft.com/office/drawing/2014/main" id="{F26078B7-921C-4D64-9649-08AC585E85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5543" y="377024"/>
            <a:ext cx="1129123" cy="1129123"/>
          </a:xfrm>
          <a:prstGeom prst="rect">
            <a:avLst/>
          </a:prstGeom>
        </p:spPr>
      </p:pic>
    </p:spTree>
    <p:extLst>
      <p:ext uri="{BB962C8B-B14F-4D97-AF65-F5344CB8AC3E}">
        <p14:creationId xmlns:p14="http://schemas.microsoft.com/office/powerpoint/2010/main" val="2941564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LCAS Management Structure</a:t>
            </a:r>
          </a:p>
        </p:txBody>
      </p:sp>
      <p:sp>
        <p:nvSpPr>
          <p:cNvPr id="3" name="Content Placeholder 2"/>
          <p:cNvSpPr>
            <a:spLocks noGrp="1"/>
          </p:cNvSpPr>
          <p:nvPr>
            <p:ph idx="1"/>
          </p:nvPr>
        </p:nvSpPr>
        <p:spPr>
          <a:xfrm>
            <a:off x="4493342" y="1806389"/>
            <a:ext cx="7410636" cy="4435020"/>
          </a:xfrm>
        </p:spPr>
        <p:txBody>
          <a:bodyPr>
            <a:normAutofit/>
          </a:bodyPr>
          <a:lstStyle/>
          <a:p>
            <a:r>
              <a:rPr lang="en-US" dirty="0"/>
              <a:t>The Local Councils Association is managed by an experienced Board of Directors. </a:t>
            </a:r>
          </a:p>
          <a:p>
            <a:r>
              <a:rPr lang="en-US" dirty="0"/>
              <a:t>LCAS have established network at each union councils level in Sindh</a:t>
            </a:r>
          </a:p>
          <a:p>
            <a:r>
              <a:rPr lang="en-US" dirty="0"/>
              <a:t>The Board meet every quarter and discuss activities, provides guidance and financially/technically support for the sustainability of the organization. </a:t>
            </a:r>
          </a:p>
          <a:p>
            <a:r>
              <a:rPr lang="en-US" dirty="0"/>
              <a:t>LCAS plan quarterly activities and implement through support of voluntary networks all around Sindh. </a:t>
            </a:r>
            <a:r>
              <a:rPr lang="en-US" b="1" dirty="0"/>
              <a:t> </a:t>
            </a:r>
            <a:endParaRPr lang="en-US" dirty="0"/>
          </a:p>
          <a:p>
            <a:endParaRPr lang="en-US" dirty="0"/>
          </a:p>
        </p:txBody>
      </p:sp>
      <p:pic>
        <p:nvPicPr>
          <p:cNvPr id="4" name="Picture 3">
            <a:extLst>
              <a:ext uri="{FF2B5EF4-FFF2-40B4-BE49-F238E27FC236}">
                <a16:creationId xmlns:a16="http://schemas.microsoft.com/office/drawing/2014/main" id="{7BA383C7-E724-455D-A9DE-27C916126A1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5543" y="243494"/>
            <a:ext cx="1129123" cy="1129123"/>
          </a:xfrm>
          <a:prstGeom prst="rect">
            <a:avLst/>
          </a:prstGeom>
        </p:spPr>
      </p:pic>
    </p:spTree>
    <p:extLst>
      <p:ext uri="{BB962C8B-B14F-4D97-AF65-F5344CB8AC3E}">
        <p14:creationId xmlns:p14="http://schemas.microsoft.com/office/powerpoint/2010/main" val="2704699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451F2-E37E-4E97-AC08-C8651B31A336}"/>
              </a:ext>
            </a:extLst>
          </p:cNvPr>
          <p:cNvSpPr>
            <a:spLocks noGrp="1"/>
          </p:cNvSpPr>
          <p:nvPr>
            <p:ph type="title"/>
          </p:nvPr>
        </p:nvSpPr>
        <p:spPr/>
        <p:txBody>
          <a:bodyPr>
            <a:normAutofit/>
          </a:bodyPr>
          <a:lstStyle/>
          <a:p>
            <a:pPr marL="0" marR="0">
              <a:lnSpc>
                <a:spcPct val="115000"/>
              </a:lnSpc>
              <a:spcBef>
                <a:spcPts val="0"/>
              </a:spcBef>
              <a:spcAft>
                <a:spcPts val="1000"/>
              </a:spcAft>
              <a:tabLst>
                <a:tab pos="5760720" algn="l"/>
                <a:tab pos="6570980" algn="l"/>
              </a:tabLs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Local Councils Association Sindh</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effectLst/>
                <a:latin typeface="Calibri" panose="020F0502020204030204" pitchFamily="34" charset="0"/>
                <a:ea typeface="Calibri" panose="020F0502020204030204" pitchFamily="34" charset="0"/>
                <a:cs typeface="Times New Roman" panose="02020603050405020304" pitchFamily="18" charset="0"/>
              </a:rPr>
              <a:t>    (LCAS)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b="1" dirty="0">
                <a:effectLst/>
                <a:latin typeface="Calibri" panose="020F0502020204030204" pitchFamily="34" charset="0"/>
                <a:ea typeface="Calibri" panose="020F0502020204030204" pitchFamily="34" charset="0"/>
                <a:cs typeface="Times New Roman" panose="02020603050405020304" pitchFamily="18" charset="0"/>
              </a:rPr>
              <a:t>     Organogram</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graphicFrame>
        <p:nvGraphicFramePr>
          <p:cNvPr id="4" name="Content Placeholder 3">
            <a:extLst>
              <a:ext uri="{FF2B5EF4-FFF2-40B4-BE49-F238E27FC236}">
                <a16:creationId xmlns:a16="http://schemas.microsoft.com/office/drawing/2014/main" id="{F83BB55E-7D44-479E-B4FA-53C8CD5844CA}"/>
              </a:ext>
            </a:extLst>
          </p:cNvPr>
          <p:cNvGraphicFramePr>
            <a:graphicFrameLocks noGrp="1"/>
          </p:cNvGraphicFramePr>
          <p:nvPr>
            <p:ph idx="1"/>
          </p:nvPr>
        </p:nvGraphicFramePr>
        <p:xfrm>
          <a:off x="5118100" y="803275"/>
          <a:ext cx="6281738" cy="5248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3EDB91B7-77BC-48EC-8407-43AF65123C1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02186" y="171637"/>
            <a:ext cx="1129123" cy="1129123"/>
          </a:xfrm>
          <a:prstGeom prst="rect">
            <a:avLst/>
          </a:prstGeom>
        </p:spPr>
      </p:pic>
    </p:spTree>
    <p:extLst>
      <p:ext uri="{BB962C8B-B14F-4D97-AF65-F5344CB8AC3E}">
        <p14:creationId xmlns:p14="http://schemas.microsoft.com/office/powerpoint/2010/main" val="2547058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29E35-B97C-4CC8-A6B7-E80C37B64FBB}"/>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3C65B079-6199-4D2F-8F3D-FC45BE4C024D}"/>
              </a:ext>
            </a:extLst>
          </p:cNvPr>
          <p:cNvPicPr>
            <a:picLocks noGrp="1" noChangeAspect="1"/>
          </p:cNvPicPr>
          <p:nvPr>
            <p:ph idx="1"/>
          </p:nvPr>
        </p:nvPicPr>
        <p:blipFill>
          <a:blip r:embed="rId2"/>
          <a:stretch>
            <a:fillRect/>
          </a:stretch>
        </p:blipFill>
        <p:spPr>
          <a:xfrm>
            <a:off x="721453" y="369357"/>
            <a:ext cx="9236278" cy="6417578"/>
          </a:xfrm>
        </p:spPr>
      </p:pic>
    </p:spTree>
    <p:extLst>
      <p:ext uri="{BB962C8B-B14F-4D97-AF65-F5344CB8AC3E}">
        <p14:creationId xmlns:p14="http://schemas.microsoft.com/office/powerpoint/2010/main" val="2625175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LCAS Journey through Microfinancing  </a:t>
            </a:r>
          </a:p>
        </p:txBody>
      </p:sp>
      <p:sp>
        <p:nvSpPr>
          <p:cNvPr id="3" name="Content Placeholder 2"/>
          <p:cNvSpPr>
            <a:spLocks noGrp="1"/>
          </p:cNvSpPr>
          <p:nvPr>
            <p:ph idx="1"/>
          </p:nvPr>
        </p:nvSpPr>
        <p:spPr>
          <a:xfrm>
            <a:off x="4605555" y="1686186"/>
            <a:ext cx="5964583" cy="4623173"/>
          </a:xfrm>
        </p:spPr>
        <p:txBody>
          <a:bodyPr>
            <a:normAutofit fontScale="70000" lnSpcReduction="20000"/>
          </a:bodyPr>
          <a:lstStyle/>
          <a:p>
            <a:pPr lvl="0"/>
            <a:r>
              <a:rPr lang="en-US" dirty="0"/>
              <a:t>Emergency Response in Floods (2010)</a:t>
            </a:r>
          </a:p>
          <a:p>
            <a:pPr lvl="0"/>
            <a:r>
              <a:rPr lang="en-US" dirty="0"/>
              <a:t>LCAS have developed linkages with relevant Government agencies/departments, civil society organizations and closely worked with donors for the relief and rehabilitation of flood affected communities all around Sindh. </a:t>
            </a:r>
          </a:p>
          <a:p>
            <a:pPr lvl="0"/>
            <a:r>
              <a:rPr lang="en-US" dirty="0"/>
              <a:t>LCAS established medical teams. </a:t>
            </a:r>
          </a:p>
          <a:p>
            <a:pPr lvl="0"/>
            <a:r>
              <a:rPr lang="en-US" dirty="0"/>
              <a:t>LCAS established emergency health kiosks in camps of district </a:t>
            </a:r>
            <a:r>
              <a:rPr lang="en-US" dirty="0" err="1"/>
              <a:t>Thatta</a:t>
            </a:r>
            <a:r>
              <a:rPr lang="en-US" dirty="0"/>
              <a:t>, Badin &amp; </a:t>
            </a:r>
            <a:r>
              <a:rPr lang="en-US" dirty="0" err="1"/>
              <a:t>Mirpurkhas</a:t>
            </a:r>
            <a:r>
              <a:rPr lang="en-US" dirty="0"/>
              <a:t> for 24 hours emergency medical services.</a:t>
            </a:r>
            <a:r>
              <a:rPr lang="en-US" b="1" dirty="0"/>
              <a:t> </a:t>
            </a:r>
          </a:p>
          <a:p>
            <a:pPr lvl="0"/>
            <a:r>
              <a:rPr lang="en-US" dirty="0"/>
              <a:t>LCAS had distributed medical supplies and other relief goods in the flood affected areas.</a:t>
            </a:r>
          </a:p>
          <a:p>
            <a:pPr lvl="0"/>
            <a:r>
              <a:rPr lang="en-US" dirty="0"/>
              <a:t>LCAS have rehabilitated around 124 schools, Basic Health Units &amp; community centers in district </a:t>
            </a:r>
            <a:r>
              <a:rPr lang="en-US" dirty="0" err="1"/>
              <a:t>Thatta</a:t>
            </a:r>
            <a:r>
              <a:rPr lang="en-US" dirty="0"/>
              <a:t> after floods 2010. These rehabilitation activities have been conducted with the help of </a:t>
            </a:r>
            <a:r>
              <a:rPr lang="en-US" b="1" i="1" dirty="0"/>
              <a:t>European Union (EU), United Nations Development Program (UNDP), DFID &amp; Government of Sindh.  </a:t>
            </a:r>
          </a:p>
          <a:p>
            <a:pPr lvl="0"/>
            <a:r>
              <a:rPr lang="en-US" b="1" i="1" dirty="0"/>
              <a:t>                                                                                                                               </a:t>
            </a:r>
            <a:r>
              <a:rPr lang="en-US" b="1" i="1" dirty="0" err="1"/>
              <a:t>Contd</a:t>
            </a:r>
            <a:r>
              <a:rPr lang="en-US" b="1" i="1" dirty="0"/>
              <a:t>…….</a:t>
            </a:r>
            <a:endParaRPr lang="en-US" dirty="0"/>
          </a:p>
          <a:p>
            <a:endParaRPr lang="en-US" dirty="0"/>
          </a:p>
        </p:txBody>
      </p:sp>
      <p:pic>
        <p:nvPicPr>
          <p:cNvPr id="4" name="Picture 3">
            <a:extLst>
              <a:ext uri="{FF2B5EF4-FFF2-40B4-BE49-F238E27FC236}">
                <a16:creationId xmlns:a16="http://schemas.microsoft.com/office/drawing/2014/main" id="{5E06F6DD-56B3-49F4-93F8-8824CE90EE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0139" y="140877"/>
            <a:ext cx="1129123" cy="1129123"/>
          </a:xfrm>
          <a:prstGeom prst="rect">
            <a:avLst/>
          </a:prstGeom>
        </p:spPr>
      </p:pic>
    </p:spTree>
    <p:extLst>
      <p:ext uri="{BB962C8B-B14F-4D97-AF65-F5344CB8AC3E}">
        <p14:creationId xmlns:p14="http://schemas.microsoft.com/office/powerpoint/2010/main" val="2357596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Cont</a:t>
            </a:r>
            <a:r>
              <a:rPr lang="en-US" dirty="0"/>
              <a:t>…</a:t>
            </a:r>
          </a:p>
        </p:txBody>
      </p:sp>
      <p:sp>
        <p:nvSpPr>
          <p:cNvPr id="3" name="Content Placeholder 2"/>
          <p:cNvSpPr>
            <a:spLocks noGrp="1"/>
          </p:cNvSpPr>
          <p:nvPr>
            <p:ph idx="1"/>
          </p:nvPr>
        </p:nvSpPr>
        <p:spPr>
          <a:xfrm>
            <a:off x="4865615" y="1744910"/>
            <a:ext cx="5704524" cy="4305034"/>
          </a:xfrm>
        </p:spPr>
        <p:txBody>
          <a:bodyPr>
            <a:normAutofit/>
          </a:bodyPr>
          <a:lstStyle/>
          <a:p>
            <a:r>
              <a:rPr lang="en-US" dirty="0"/>
              <a:t>Emergency Response in Heavy Rain (2011)</a:t>
            </a:r>
          </a:p>
          <a:p>
            <a:pPr lvl="0"/>
            <a:endParaRPr lang="en-US" dirty="0"/>
          </a:p>
          <a:p>
            <a:pPr lvl="0"/>
            <a:r>
              <a:rPr lang="en-US" dirty="0"/>
              <a:t>LCAS have closely worked with donors </a:t>
            </a:r>
            <a:r>
              <a:rPr lang="en-US" b="1" dirty="0"/>
              <a:t>(EU, UNDP, DTCE, DFID, GIZ)</a:t>
            </a:r>
            <a:r>
              <a:rPr lang="en-US" dirty="0"/>
              <a:t> for identification of areas/villages for rehabilitation (construction of houses, latrines, sewerage lines) after floods and heavy rain in 2010/2011.</a:t>
            </a:r>
          </a:p>
          <a:p>
            <a:pPr lvl="0"/>
            <a:r>
              <a:rPr lang="en-US" dirty="0"/>
              <a:t>LCAS in Sindh are regularly supporting TMAs at local level for WASH and social mobilization of communities. </a:t>
            </a:r>
          </a:p>
          <a:p>
            <a:endParaRPr lang="en-US" dirty="0"/>
          </a:p>
        </p:txBody>
      </p:sp>
      <p:pic>
        <p:nvPicPr>
          <p:cNvPr id="4" name="Picture 3">
            <a:extLst>
              <a:ext uri="{FF2B5EF4-FFF2-40B4-BE49-F238E27FC236}">
                <a16:creationId xmlns:a16="http://schemas.microsoft.com/office/drawing/2014/main" id="{40ADF666-B9C5-4CF5-AE98-3E51D8CE47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5543" y="140877"/>
            <a:ext cx="1129123" cy="1129123"/>
          </a:xfrm>
          <a:prstGeom prst="rect">
            <a:avLst/>
          </a:prstGeom>
        </p:spPr>
      </p:pic>
    </p:spTree>
    <p:extLst>
      <p:ext uri="{BB962C8B-B14F-4D97-AF65-F5344CB8AC3E}">
        <p14:creationId xmlns:p14="http://schemas.microsoft.com/office/powerpoint/2010/main" val="195969245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TM16401371[[fn=Atlas]]</Template>
  <TotalTime>6370</TotalTime>
  <Words>1315</Words>
  <Application>Microsoft Office PowerPoint</Application>
  <PresentationFormat>Widescreen</PresentationFormat>
  <Paragraphs>100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Calibri Light</vt:lpstr>
      <vt:lpstr>Rockwell</vt:lpstr>
      <vt:lpstr>Wingdings</vt:lpstr>
      <vt:lpstr>Atlas</vt:lpstr>
      <vt:lpstr>Role of Local Councils in Addressing POVERTY in SINDH, Pakistan  By: Rani Baloch</vt:lpstr>
      <vt:lpstr>Introduction</vt:lpstr>
      <vt:lpstr>Aims &amp; Objectives</vt:lpstr>
      <vt:lpstr>Area of Operation Sindh Province, Pakistan</vt:lpstr>
      <vt:lpstr>LCAS Management Structure</vt:lpstr>
      <vt:lpstr>Local Councils Association Sindh     (LCAS)      Organogram </vt:lpstr>
      <vt:lpstr>PowerPoint Presentation</vt:lpstr>
      <vt:lpstr>LCAS Journey through Microfinancing  </vt:lpstr>
      <vt:lpstr>Cont…</vt:lpstr>
      <vt:lpstr>Tiers of Local Government</vt:lpstr>
      <vt:lpstr>LCAS Networking in Sindh</vt:lpstr>
      <vt:lpstr>LCAS Poverty Eradication Related Initiatives </vt:lpstr>
      <vt:lpstr>Microgfinance Challenges in Sindh, Pakistan</vt:lpstr>
      <vt:lpstr>Challenges….</vt:lpstr>
      <vt:lpstr>Recommendations</vt:lpstr>
      <vt:lpstr>Recommendations</vt:lpstr>
      <vt:lpstr>Way Forward…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Councils Association Sindh (LCAS)</dc:title>
  <dc:creator>Windows User</dc:creator>
  <cp:lastModifiedBy>dell</cp:lastModifiedBy>
  <cp:revision>16</cp:revision>
  <dcterms:created xsi:type="dcterms:W3CDTF">2021-11-30T08:58:51Z</dcterms:created>
  <dcterms:modified xsi:type="dcterms:W3CDTF">2021-12-10T18:07:13Z</dcterms:modified>
</cp:coreProperties>
</file>